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65" r:id="rId5"/>
    <p:sldId id="321" r:id="rId6"/>
    <p:sldId id="325" r:id="rId7"/>
    <p:sldId id="324" r:id="rId8"/>
    <p:sldId id="322" r:id="rId9"/>
    <p:sldId id="323" r:id="rId10"/>
    <p:sldId id="320" r:id="rId11"/>
  </p:sldIdLst>
  <p:sldSz cx="12188825" cy="6858000"/>
  <p:notesSz cx="6888163" cy="10020300"/>
  <p:custDataLst>
    <p:tags r:id="rId14"/>
  </p:custDataLst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36" autoAdjust="0"/>
    <p:restoredTop sz="94629" autoAdjust="0"/>
  </p:normalViewPr>
  <p:slideViewPr>
    <p:cSldViewPr showGuides="1">
      <p:cViewPr>
        <p:scale>
          <a:sx n="60" d="100"/>
          <a:sy n="60" d="100"/>
        </p:scale>
        <p:origin x="-762" y="-852"/>
      </p:cViewPr>
      <p:guideLst>
        <p:guide orient="horz" pos="2160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6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1" cy="502756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pPr rtl="0"/>
            <a:fld id="{95E640B8-84E0-4918-8D32-2DA907C40CB3}" type="datetime1">
              <a:rPr lang="en-GB" smtClean="0"/>
              <a:t>28/09/2019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9" y="9517547"/>
            <a:ext cx="2984871" cy="502754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pPr rtl="0"/>
            <a:fld id="{D9F912AB-2776-42F2-A957-313FC7EFE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84871" cy="501015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2"/>
            <a:ext cx="2984871" cy="501015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0A8CCBA2-4B54-4BA8-A1FE-CF186AA3561A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2475"/>
            <a:ext cx="6675437" cy="3757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9645"/>
            <a:ext cx="5510530" cy="4509135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1015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7547"/>
            <a:ext cx="2984871" cy="501015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pPr rtl="0"/>
            <a:fld id="{F93199CD-3E1B-4AE6-990F-76F925F5EA9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F93199CD-3E1B-4AE6-990F-76F925F5EA9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176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F93199CD-3E1B-4AE6-990F-76F925F5EA9F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955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4A29AA5-5093-4317-9676-5AAD084B5371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747D80C-6BD3-4457-9BF2-F38B91E1760B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6C4F072-D182-4F34-9168-71309E6FC15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1C63926-2464-408C-8904-4232F2FB7505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77B8FD6-44DF-43B3-A4BA-D401B01CA3D6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46A95A5-D665-4DFD-86CF-4B6DC5E916C0}" type="datetime1">
              <a:rPr lang="en-GB" smtClean="0"/>
              <a:pPr/>
              <a:t>28/09/2019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rtlCol="0"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1B8704E-D0C5-4444-8D2F-E840C3C7CB66}" type="datetime1">
              <a:rPr lang="en-GB" smtClean="0"/>
              <a:pPr/>
              <a:t>28/09/2019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885DF5B-ECA0-4CD8-95E6-32A3810A8D0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24FAD18-3452-4B34-A4E4-22E2785B07A3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 rtlCol="0"/>
          <a:lstStyle/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460E6D5-3A36-474F-AC94-B8AFE39F4B9F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 smtClean="0"/>
              <a:t>Click to 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94019-A16A-49AD-89DF-43D74BC1D771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A013F82-EE5E-44EE-A61D-E31C6657F26F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837828" y="404664"/>
            <a:ext cx="8989638" cy="2808312"/>
          </a:xfrm>
        </p:spPr>
        <p:txBody>
          <a:bodyPr rtlCol="0">
            <a:normAutofit/>
          </a:bodyPr>
          <a:lstStyle/>
          <a:p>
            <a:pPr algn="ctr"/>
            <a:r>
              <a:rPr lang="en-GB" dirty="0" smtClean="0">
                <a:latin typeface="Blackoak Std" pitchFamily="82" charset="0"/>
              </a:rPr>
              <a:t>FLCS23 </a:t>
            </a:r>
            <a:r>
              <a:rPr lang="en-GB" dirty="0" smtClean="0">
                <a:solidFill>
                  <a:srgbClr val="FFC000"/>
                </a:solidFill>
                <a:latin typeface="Blackoak Std" pitchFamily="82" charset="0"/>
              </a:rPr>
              <a:t>ITS</a:t>
            </a:r>
            <a:r>
              <a:rPr lang="en-GB" dirty="0" smtClean="0">
                <a:latin typeface="Blackoak Std" pitchFamily="82" charset="0"/>
              </a:rPr>
              <a:t/>
            </a:r>
            <a:br>
              <a:rPr lang="en-GB" dirty="0" smtClean="0">
                <a:latin typeface="Blackoak Std" pitchFamily="82" charset="0"/>
              </a:rPr>
            </a:br>
            <a:r>
              <a:rPr lang="en-GB" sz="2700" dirty="0" smtClean="0">
                <a:latin typeface="Blackoak Std" pitchFamily="82" charset="0"/>
              </a:rPr>
              <a:t>(</a:t>
            </a:r>
            <a:r>
              <a:rPr lang="en-GB" sz="2700" dirty="0" smtClean="0">
                <a:solidFill>
                  <a:srgbClr val="FFC000"/>
                </a:solidFill>
                <a:latin typeface="Blackoak Std" pitchFamily="82" charset="0"/>
              </a:rPr>
              <a:t>I</a:t>
            </a:r>
            <a:r>
              <a:rPr lang="en-GB" sz="2700" dirty="0" smtClean="0">
                <a:latin typeface="Blackoak Std" pitchFamily="82" charset="0"/>
              </a:rPr>
              <a:t>nformation &amp; </a:t>
            </a:r>
            <a:r>
              <a:rPr lang="en-GB" sz="2700" dirty="0" smtClean="0">
                <a:solidFill>
                  <a:srgbClr val="FFC000"/>
                </a:solidFill>
                <a:latin typeface="Blackoak Std" pitchFamily="82" charset="0"/>
              </a:rPr>
              <a:t>T</a:t>
            </a:r>
            <a:r>
              <a:rPr lang="en-GB" sz="2700" dirty="0" smtClean="0">
                <a:latin typeface="Blackoak Std" pitchFamily="82" charset="0"/>
              </a:rPr>
              <a:t>ech</a:t>
            </a:r>
            <a:r>
              <a:rPr lang="en-US" sz="2700" dirty="0" err="1" smtClean="0">
                <a:latin typeface="Blackoak Std" pitchFamily="82" charset="0"/>
              </a:rPr>
              <a:t>nology</a:t>
            </a:r>
            <a:r>
              <a:rPr lang="en-US" sz="2700" dirty="0" smtClean="0">
                <a:latin typeface="Blackoak Std" pitchFamily="82" charset="0"/>
              </a:rPr>
              <a:t> </a:t>
            </a:r>
            <a:r>
              <a:rPr lang="en-US" sz="2700" dirty="0" smtClean="0">
                <a:solidFill>
                  <a:srgbClr val="FFC000"/>
                </a:solidFill>
                <a:latin typeface="Blackoak Std" pitchFamily="82" charset="0"/>
              </a:rPr>
              <a:t>S</a:t>
            </a:r>
            <a:r>
              <a:rPr lang="en-US" sz="2700" dirty="0" smtClean="0">
                <a:latin typeface="Blackoak Std" pitchFamily="82" charset="0"/>
              </a:rPr>
              <a:t>ystem)</a:t>
            </a:r>
            <a:endParaRPr lang="en-US" sz="2700" dirty="0">
              <a:latin typeface="Blackoak Std" pitchFamily="82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053852" y="5445224"/>
            <a:ext cx="8229600" cy="1008112"/>
          </a:xfrm>
        </p:spPr>
        <p:txBody>
          <a:bodyPr rtlCol="0">
            <a:noAutofit/>
          </a:bodyPr>
          <a:lstStyle/>
          <a:p>
            <a:pPr algn="ctr" rtl="0"/>
            <a:r>
              <a:rPr lang="en-GB" sz="5400" dirty="0" smtClean="0"/>
              <a:t>2019.09.28</a:t>
            </a:r>
            <a:endParaRPr lang="it-IT" sz="5400" dirty="0"/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189756" y="3789040"/>
            <a:ext cx="10729192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2000" kern="1200" cap="all" spc="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800" b="1" i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MOODLE</a:t>
            </a:r>
            <a:r>
              <a:rPr lang="en-US" sz="8800" b="1" i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i="1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endParaRPr lang="it-IT" sz="8800" i="1" dirty="0">
              <a:solidFill>
                <a:schemeClr val="accent3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"/>
          </p:nvPr>
        </p:nvSpPr>
        <p:spPr>
          <a:xfrm>
            <a:off x="261764" y="1196752"/>
            <a:ext cx="11521280" cy="5040560"/>
          </a:xfrm>
        </p:spPr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72" y="0"/>
            <a:ext cx="3596607" cy="2667000"/>
          </a:xfrm>
        </p:spPr>
        <p:txBody>
          <a:bodyPr anchor="t"/>
          <a:lstStyle/>
          <a:p>
            <a:r>
              <a:rPr lang="mn-MN" dirty="0" smtClean="0"/>
              <a:t>СУРГАЛТ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82044" y="0"/>
            <a:ext cx="8352928" cy="1371600"/>
          </a:xfrm>
        </p:spPr>
        <p:txBody>
          <a:bodyPr/>
          <a:lstStyle/>
          <a:p>
            <a:r>
              <a:rPr lang="mn-MN" dirty="0" smtClean="0"/>
              <a:t>Дараах мэдлэг эзэмшин цаашид </a:t>
            </a:r>
            <a:r>
              <a:rPr lang="en-US" dirty="0" err="1" smtClean="0"/>
              <a:t>moodle</a:t>
            </a:r>
            <a:r>
              <a:rPr lang="en-US" dirty="0" smtClean="0"/>
              <a:t> </a:t>
            </a:r>
            <a:r>
              <a:rPr lang="mn-MN" dirty="0" smtClean="0"/>
              <a:t>сурагач багшийн эрх олгох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5DF5B-ECA0-4CD8-95E6-32A3810A8D0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7774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"/>
          </p:nvPr>
        </p:nvSpPr>
        <p:spPr>
          <a:xfrm>
            <a:off x="261764" y="1196752"/>
            <a:ext cx="11521280" cy="5040560"/>
          </a:xfrm>
        </p:spPr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72" y="0"/>
            <a:ext cx="3596607" cy="2667000"/>
          </a:xfrm>
        </p:spPr>
        <p:txBody>
          <a:bodyPr anchor="t"/>
          <a:lstStyle/>
          <a:p>
            <a:r>
              <a:rPr lang="mn-MN" dirty="0" smtClean="0"/>
              <a:t>СУРГАЛТ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82044" y="0"/>
            <a:ext cx="8352928" cy="1371600"/>
          </a:xfrm>
        </p:spPr>
        <p:txBody>
          <a:bodyPr/>
          <a:lstStyle/>
          <a:p>
            <a:r>
              <a:rPr lang="mn-MN" dirty="0" smtClean="0"/>
              <a:t>Дараах мэдлэг эзэмшин цаашид </a:t>
            </a:r>
            <a:r>
              <a:rPr lang="en-US" dirty="0" err="1" smtClean="0"/>
              <a:t>moodle</a:t>
            </a:r>
            <a:r>
              <a:rPr lang="en-US" dirty="0" smtClean="0"/>
              <a:t> </a:t>
            </a:r>
            <a:r>
              <a:rPr lang="mn-MN" dirty="0" smtClean="0"/>
              <a:t>сурагач багшийн эрх олгох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5DF5B-ECA0-4CD8-95E6-32A3810A8D0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8716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"/>
          </p:nvPr>
        </p:nvSpPr>
        <p:spPr>
          <a:xfrm>
            <a:off x="261764" y="1196752"/>
            <a:ext cx="11521280" cy="5040560"/>
          </a:xfrm>
        </p:spPr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72" y="0"/>
            <a:ext cx="3596607" cy="2667000"/>
          </a:xfrm>
        </p:spPr>
        <p:txBody>
          <a:bodyPr anchor="t"/>
          <a:lstStyle/>
          <a:p>
            <a:r>
              <a:rPr lang="mn-MN" dirty="0" smtClean="0"/>
              <a:t>СУРГАЛТ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82044" y="0"/>
            <a:ext cx="8352928" cy="1371600"/>
          </a:xfrm>
        </p:spPr>
        <p:txBody>
          <a:bodyPr/>
          <a:lstStyle/>
          <a:p>
            <a:r>
              <a:rPr lang="mn-MN" dirty="0" smtClean="0"/>
              <a:t>Дараах мэдлэг эзэмшин цаашид </a:t>
            </a:r>
            <a:r>
              <a:rPr lang="en-US" dirty="0" err="1" smtClean="0"/>
              <a:t>moodle</a:t>
            </a:r>
            <a:r>
              <a:rPr lang="en-US" dirty="0" smtClean="0"/>
              <a:t> </a:t>
            </a:r>
            <a:r>
              <a:rPr lang="mn-MN" dirty="0" smtClean="0"/>
              <a:t>сурагач багшийн эрх олгох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5DF5B-ECA0-4CD8-95E6-32A3810A8D0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8558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1"/>
          </p:nvPr>
        </p:nvSpPr>
        <p:spPr>
          <a:xfrm>
            <a:off x="405780" y="1124744"/>
            <a:ext cx="11377264" cy="5040560"/>
          </a:xfrm>
        </p:spPr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9756" y="188640"/>
            <a:ext cx="3596607" cy="2667000"/>
          </a:xfrm>
        </p:spPr>
        <p:txBody>
          <a:bodyPr anchor="t"/>
          <a:lstStyle/>
          <a:p>
            <a:r>
              <a:rPr lang="mn-MN" dirty="0" smtClean="0"/>
              <a:t>ШАЛГАЛТ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82044" y="260648"/>
            <a:ext cx="7848872" cy="1371600"/>
          </a:xfrm>
        </p:spPr>
        <p:txBody>
          <a:bodyPr/>
          <a:lstStyle/>
          <a:p>
            <a:r>
              <a:rPr lang="mn-MN" dirty="0" smtClean="0"/>
              <a:t>Дараах төрлийн шалгалт өгнө. </a:t>
            </a:r>
          </a:p>
          <a:p>
            <a:r>
              <a:rPr lang="mn-MN" dirty="0" smtClean="0"/>
              <a:t>Дундаж 90-ээс дээш оноо авсан тохиолдолд  тэнцэнэ.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5DF5B-ECA0-4CD8-95E6-32A3810A8D0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4763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" r="193"/>
          <a:stretch/>
        </p:blipFill>
        <p:spPr>
          <a:xfrm>
            <a:off x="333772" y="1916832"/>
            <a:ext cx="11305256" cy="446449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9756" y="188640"/>
            <a:ext cx="3596607" cy="2667000"/>
          </a:xfrm>
        </p:spPr>
        <p:txBody>
          <a:bodyPr anchor="t"/>
          <a:lstStyle/>
          <a:p>
            <a:r>
              <a:rPr lang="mn-MN" dirty="0" smtClean="0"/>
              <a:t>БИЕ ДААЛТ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86100" y="260648"/>
            <a:ext cx="8208912" cy="1371600"/>
          </a:xfrm>
        </p:spPr>
        <p:txBody>
          <a:bodyPr>
            <a:normAutofit lnSpcReduction="10000"/>
          </a:bodyPr>
          <a:lstStyle/>
          <a:p>
            <a:r>
              <a:rPr lang="mn-MN" sz="3200" dirty="0" smtClean="0"/>
              <a:t>Заасан категори дээр өөрийн бодид нэгж хичээлийг байршуулах даалгавар биелүүлэх шалгалт</a:t>
            </a:r>
            <a:endParaRPr lang="en-US" sz="32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5DF5B-ECA0-4CD8-95E6-32A3810A8D0D}" type="datetime1">
              <a:rPr lang="en-GB" noProof="0" smtClean="0"/>
              <a:pPr/>
              <a:t>28/09/2019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1148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77725" y="3140968"/>
            <a:ext cx="3596607" cy="2160240"/>
          </a:xfrm>
        </p:spPr>
        <p:txBody>
          <a:bodyPr rtlCol="0">
            <a:normAutofit/>
          </a:bodyPr>
          <a:lstStyle/>
          <a:p>
            <a:pPr algn="ctr"/>
            <a:r>
              <a:rPr lang="en-GB" sz="7200" dirty="0" smtClean="0">
                <a:solidFill>
                  <a:schemeClr val="bg2">
                    <a:lumMod val="50000"/>
                    <a:lumOff val="50000"/>
                  </a:schemeClr>
                </a:solidFill>
              </a:rPr>
              <a:t>Thank you!</a:t>
            </a:r>
            <a:endParaRPr lang="en-US" sz="7200" dirty="0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5860" y="5517232"/>
            <a:ext cx="10297144" cy="1080120"/>
          </a:xfrm>
        </p:spPr>
        <p:txBody>
          <a:bodyPr rtlCol="0">
            <a:noAutofit/>
          </a:bodyPr>
          <a:lstStyle/>
          <a:p>
            <a:pPr algn="r"/>
            <a:r>
              <a:rPr lang="en-US" b="1" dirty="0"/>
              <a:t>All rights reserved 2015. </a:t>
            </a:r>
            <a:endParaRPr lang="en-US" b="1" dirty="0" smtClean="0"/>
          </a:p>
          <a:p>
            <a:pPr algn="r"/>
            <a:r>
              <a:rPr lang="en-US" b="1" dirty="0" smtClean="0"/>
              <a:t>Developer :  </a:t>
            </a:r>
            <a:r>
              <a:rPr lang="en-US" b="1" dirty="0"/>
              <a:t>Kwon </a:t>
            </a:r>
            <a:r>
              <a:rPr lang="en-US" b="1" dirty="0" err="1"/>
              <a:t>Ohseog</a:t>
            </a:r>
            <a:r>
              <a:rPr lang="en-US" b="1" dirty="0"/>
              <a:t> </a:t>
            </a:r>
            <a:r>
              <a:rPr lang="en-US" b="1" dirty="0" smtClean="0"/>
              <a:t> ICT  Team </a:t>
            </a:r>
            <a:r>
              <a:rPr lang="en-US" b="1" dirty="0"/>
              <a:t>Leader, </a:t>
            </a:r>
            <a:endParaRPr lang="en-US" b="1" dirty="0" smtClean="0"/>
          </a:p>
          <a:p>
            <a:pPr algn="r"/>
            <a:r>
              <a:rPr lang="en-US" b="1" dirty="0" smtClean="0"/>
              <a:t>976-9119-3522</a:t>
            </a:r>
            <a:r>
              <a:rPr lang="en-US" b="1" dirty="0"/>
              <a:t>, mongolkwon@naver.com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350304"/>
              </p:ext>
            </p:extLst>
          </p:nvPr>
        </p:nvGraphicFramePr>
        <p:xfrm>
          <a:off x="-1538436" y="-1683568"/>
          <a:ext cx="9134475" cy="365760"/>
        </p:xfrm>
        <a:graphic>
          <a:graphicData uri="http://schemas.openxmlformats.org/drawingml/2006/table">
            <a:tbl>
              <a:tblPr/>
              <a:tblGrid>
                <a:gridCol w="9134475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Oval 7">
            <a:hlinkClick r:id="rId3" action="ppaction://hlinksldjump"/>
          </p:cNvPr>
          <p:cNvSpPr/>
          <p:nvPr/>
        </p:nvSpPr>
        <p:spPr>
          <a:xfrm>
            <a:off x="11495012" y="72008"/>
            <a:ext cx="576064" cy="476672"/>
          </a:xfrm>
          <a:prstGeom prst="ellipse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1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f02895261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2786175_TF02895261" id="{09871225-3C89-4965-9994-3C1727E7602C}" vid="{4AD81417-1316-475F-B518-906C0D665D5C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1564227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Take your audience through a digital tunnel where they'll  burst through to the other side and see the information you want to present. Show them lists, charts, tables, SmartArt,  and pictures using a variety of layouts in widescreen (16X9) format. This design works well for subjects on science and technology, computers, communication, and more.   
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2012-05-11T02:04:00+00:00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TP102895246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835483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REDMOND\v-vaddu</DisplayName>
        <AccountId>2567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0E41224-0370-4595-877C-23316CD80004}">
  <ds:schemaRefs>
    <ds:schemaRef ds:uri="http://purl.org/dc/terms/"/>
    <ds:schemaRef ds:uri="http://schemas.microsoft.com/office/2006/documentManagement/types"/>
    <ds:schemaRef ds:uri="4873beb7-5857-4685-be1f-d57550cc96cc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2CCB507-0646-4A50-A4F7-7F385079D5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4228E6B-D70C-44BB-A81F-A245495F612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tf02895261</Template>
  <TotalTime>0</TotalTime>
  <Words>88</Words>
  <Application>Microsoft Office PowerPoint</Application>
  <PresentationFormat>Custom</PresentationFormat>
  <Paragraphs>25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tf02895261</vt:lpstr>
      <vt:lpstr>FLCS23 ITS (Information &amp; Technology System)</vt:lpstr>
      <vt:lpstr>СУРГАЛТ</vt:lpstr>
      <vt:lpstr>СУРГАЛТ</vt:lpstr>
      <vt:lpstr>СУРГАЛТ</vt:lpstr>
      <vt:lpstr>ШАЛГАЛТ</vt:lpstr>
      <vt:lpstr>БИЕ ДААЛТ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2018-03-30T10:00:34Z</dcterms:created>
  <dcterms:modified xsi:type="dcterms:W3CDTF">2019-09-28T15:44:14Z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