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0" r:id="rId2"/>
    <p:sldId id="256" r:id="rId3"/>
    <p:sldId id="261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78AFA-6D5D-4259-8377-17BCF77F5585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90245-7B0A-4163-BC83-2C6EB0B011D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189762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90245-7B0A-4163-BC83-2C6EB0B011DC}" type="slidenum">
              <a:rPr lang="mn-MN" smtClean="0"/>
              <a:t>2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824927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E74D46B-6A93-4B59-9908-0AFFA6CA50BF}" type="datetimeFigureOut">
              <a:rPr lang="mn-MN" smtClean="0"/>
              <a:t>2019-05-01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9339FE5-016F-46AE-AB7A-4115AF6D3B5F}" type="slidenum">
              <a:rPr lang="mn-MN" smtClean="0"/>
              <a:t>‹#›</a:t>
            </a:fld>
            <a:endParaRPr lang="mn-M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980729"/>
            <a:ext cx="7772400" cy="936104"/>
          </a:xfrm>
        </p:spPr>
        <p:txBody>
          <a:bodyPr/>
          <a:lstStyle/>
          <a:p>
            <a:r>
              <a:rPr lang="mn-MN" sz="4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</a:t>
            </a:r>
            <a:r>
              <a:rPr lang="mn-MN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лаголы движения</a:t>
            </a:r>
            <a:endParaRPr lang="mn-MN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52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2204864"/>
            <a:ext cx="7772400" cy="1470025"/>
          </a:xfrm>
        </p:spPr>
        <p:txBody>
          <a:bodyPr/>
          <a:lstStyle/>
          <a:p>
            <a:r>
              <a:rPr lang="mn-MN" dirty="0" smtClean="0"/>
              <a:t>Глаголы движения</a:t>
            </a:r>
            <a:endParaRPr lang="mn-M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mn-MN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0902"/>
            <a:ext cx="7504031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99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mn-MN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60648"/>
            <a:ext cx="8136903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383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27584" y="548680"/>
            <a:ext cx="763284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2800" dirty="0"/>
              <a:t>Лететь-летать</a:t>
            </a:r>
          </a:p>
          <a:p>
            <a:pPr lvl="0"/>
            <a:r>
              <a:rPr lang="mn-MN" sz="2800" dirty="0" smtClean="0"/>
              <a:t>       1.    </a:t>
            </a:r>
            <a:r>
              <a:rPr lang="mn-MN" sz="2400" dirty="0" smtClean="0"/>
              <a:t>-Вы </a:t>
            </a:r>
            <a:r>
              <a:rPr lang="mn-MN" sz="2400" dirty="0"/>
              <a:t>первый раз..................в  Москву?</a:t>
            </a:r>
          </a:p>
          <a:p>
            <a:r>
              <a:rPr lang="mn-MN" sz="2400" dirty="0" smtClean="0"/>
              <a:t>       -</a:t>
            </a:r>
            <a:r>
              <a:rPr lang="mn-MN" sz="2400" dirty="0"/>
              <a:t>Нет, я часто ..................в  Москву.  Я люблю этот город.</a:t>
            </a:r>
          </a:p>
          <a:p>
            <a:r>
              <a:rPr lang="mn-MN" sz="2400" dirty="0"/>
              <a:t>       2.    -Сколько раз ты...........................в  Ростов?                                                                                                                                          </a:t>
            </a:r>
            <a:r>
              <a:rPr lang="mn-MN" sz="2400" dirty="0" smtClean="0"/>
              <a:t>	-</a:t>
            </a:r>
            <a:r>
              <a:rPr lang="mn-MN" sz="2400" dirty="0"/>
              <a:t>Я.....................туда впервые.</a:t>
            </a:r>
          </a:p>
          <a:p>
            <a:r>
              <a:rPr lang="mn-MN" sz="2400" dirty="0"/>
              <a:t>       3.    Когда мы ..............................в командировку?</a:t>
            </a:r>
          </a:p>
          <a:p>
            <a:r>
              <a:rPr lang="mn-MN" sz="2400" dirty="0"/>
              <a:t>       4.   Весь день самолёт........................над городом.</a:t>
            </a:r>
          </a:p>
          <a:p>
            <a:r>
              <a:rPr lang="mn-MN" sz="2400" dirty="0"/>
              <a:t>       5.   Недавно эти музыканты...................................в Монголию.</a:t>
            </a:r>
          </a:p>
          <a:p>
            <a:r>
              <a:rPr lang="mn-MN" sz="2400" dirty="0"/>
              <a:t>       6.   Скоро её муж................................в Улан-Батор.</a:t>
            </a:r>
          </a:p>
          <a:p>
            <a:r>
              <a:rPr lang="mn-MN" sz="2400" dirty="0"/>
              <a:t>       7. Вы........................или едете на поезде?</a:t>
            </a:r>
          </a:p>
        </p:txBody>
      </p:sp>
    </p:spTree>
    <p:extLst>
      <p:ext uri="{BB962C8B-B14F-4D97-AF65-F5344CB8AC3E}">
        <p14:creationId xmlns:p14="http://schemas.microsoft.com/office/powerpoint/2010/main" val="103268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лтанхуяг\Desktop\ездит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62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танхуяг\Desktop\ехат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568952" cy="561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72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288032"/>
          </a:xfrm>
        </p:spPr>
        <p:txBody>
          <a:bodyPr>
            <a:noAutofit/>
          </a:bodyPr>
          <a:lstStyle/>
          <a:p>
            <a:r>
              <a:rPr lang="mn-MN" sz="2000" dirty="0" smtClean="0">
                <a:latin typeface="Arial" pitchFamily="34" charset="0"/>
                <a:cs typeface="Arial" pitchFamily="34" charset="0"/>
              </a:rPr>
              <a:t>идти-ходить</a:t>
            </a:r>
            <a:endParaRPr lang="mn-MN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24" y="620688"/>
            <a:ext cx="6120680" cy="591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39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75</TotalTime>
  <Words>44</Words>
  <Application>Microsoft Office PowerPoint</Application>
  <PresentationFormat>On-screen Show (4:3)</PresentationFormat>
  <Paragraphs>13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Angles</vt:lpstr>
      <vt:lpstr>Глаголы движения</vt:lpstr>
      <vt:lpstr>Глаголы движения</vt:lpstr>
      <vt:lpstr>PowerPoint Presentation</vt:lpstr>
      <vt:lpstr>PowerPoint Presentation</vt:lpstr>
      <vt:lpstr>PowerPoint Presentation</vt:lpstr>
      <vt:lpstr>PowerPoint Presentation</vt:lpstr>
      <vt:lpstr>идти-ходить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Глаголы движения</dc:title>
  <dc:creator>Алтанхуяг</dc:creator>
  <cp:lastModifiedBy>Алтанхуяг</cp:lastModifiedBy>
  <cp:revision>8</cp:revision>
  <dcterms:created xsi:type="dcterms:W3CDTF">2019-05-01T01:33:15Z</dcterms:created>
  <dcterms:modified xsi:type="dcterms:W3CDTF">2019-05-01T03:34:57Z</dcterms:modified>
</cp:coreProperties>
</file>