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26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461897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424768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853634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11710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492258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480509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65419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46598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05097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359296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507211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8187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948585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226918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650122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415920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720923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5D204D2-B990-4EAB-8703-604C35F955B4}" type="datetimeFigureOut">
              <a:rPr lang="mn-MN" smtClean="0"/>
              <a:t>2019-11-22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A0878-AA7B-45C4-BA11-DA64BCB59F56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8629725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Немец</a:t>
            </a:r>
            <a:endParaRPr lang="mn-MN" dirty="0"/>
          </a:p>
        </p:txBody>
      </p:sp>
      <p:pic>
        <p:nvPicPr>
          <p:cNvPr id="1026" name="Picture 2" descr="http://peopleandcountries.com/data/attachment/portal/201405/03/012838j7ajhp17b1bpaj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502" y="2189408"/>
            <a:ext cx="4307067" cy="395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02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3033" y="638248"/>
            <a:ext cx="9404723" cy="1400530"/>
          </a:xfrm>
        </p:spPr>
        <p:txBody>
          <a:bodyPr/>
          <a:lstStyle/>
          <a:p>
            <a:r>
              <a:rPr lang="mn-MN" dirty="0" smtClean="0"/>
              <a:t>Немка</a:t>
            </a:r>
            <a:endParaRPr lang="mn-MN" dirty="0"/>
          </a:p>
        </p:txBody>
      </p:sp>
      <p:pic>
        <p:nvPicPr>
          <p:cNvPr id="2050" name="Picture 2" descr="https://static-i.vkostume.ru/data/vkostume/images/item_photos/src/177731/detskij_kostyum_gretel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48" t="-16635" r="3448" b="16635"/>
          <a:stretch/>
        </p:blipFill>
        <p:spPr bwMode="auto">
          <a:xfrm>
            <a:off x="2999325" y="1474632"/>
            <a:ext cx="4481698" cy="505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65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Русская</a:t>
            </a:r>
            <a:endParaRPr lang="mn-MN" dirty="0"/>
          </a:p>
        </p:txBody>
      </p:sp>
      <p:pic>
        <p:nvPicPr>
          <p:cNvPr id="3074" name="Picture 2" descr="https://avatars.mds.yandex.net/get-pdb/938499/b915d6ed-e85b-4d2f-9122-c630c4f00376/s12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56" b="12654"/>
          <a:stretch/>
        </p:blipFill>
        <p:spPr bwMode="auto">
          <a:xfrm>
            <a:off x="2370741" y="2086378"/>
            <a:ext cx="4777256" cy="464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01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Русский</a:t>
            </a:r>
            <a:endParaRPr lang="mn-MN" dirty="0"/>
          </a:p>
        </p:txBody>
      </p:sp>
      <p:pic>
        <p:nvPicPr>
          <p:cNvPr id="5122" name="Picture 2" descr="https://all.culture.ru/uploads/081d09f24b6a23faa2d48d6b68fb054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406" y="2215164"/>
            <a:ext cx="5962919" cy="39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02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Русские</a:t>
            </a:r>
            <a:endParaRPr lang="mn-MN" dirty="0"/>
          </a:p>
        </p:txBody>
      </p:sp>
      <p:pic>
        <p:nvPicPr>
          <p:cNvPr id="4098" name="Picture 2" descr="http://www.aiel.site/media/DSC_7640w_qdqQYk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0" b="4151"/>
          <a:stretch/>
        </p:blipFill>
        <p:spPr bwMode="auto">
          <a:xfrm>
            <a:off x="3323777" y="1240346"/>
            <a:ext cx="4261879" cy="539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99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Кореец</a:t>
            </a:r>
            <a:endParaRPr lang="mn-MN" dirty="0"/>
          </a:p>
        </p:txBody>
      </p:sp>
      <p:pic>
        <p:nvPicPr>
          <p:cNvPr id="6146" name="Picture 2" descr="https://ae01.alicdn.com/kf/HTB1LAgkNXXXXXacXVXXq6xXFXXXz/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712" y="1462781"/>
            <a:ext cx="5008853" cy="500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78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Корейца</a:t>
            </a:r>
            <a:endParaRPr lang="mn-MN" dirty="0"/>
          </a:p>
        </p:txBody>
      </p:sp>
      <p:pic>
        <p:nvPicPr>
          <p:cNvPr id="7170" name="Picture 2" descr="https://ae01.alicdn.com/kf/HTB1i06.NXXXXXaOaXXXq6xXFXXXM/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625" y="1558343"/>
            <a:ext cx="4964000" cy="49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33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Китаянка</a:t>
            </a:r>
            <a:endParaRPr lang="mn-MN" dirty="0"/>
          </a:p>
        </p:txBody>
      </p:sp>
      <p:pic>
        <p:nvPicPr>
          <p:cNvPr id="8194" name="Picture 2" descr="https://www1.salesupdate.ru/img/products/26550-rebenok-tradicionnyj-princessa-tanca-kostjum-devushka-dinastii-cin-kostjum-deti-hanfu-drevnij-sud-dress-dlja-kosplej-scenicheskoe-shou-8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59"/>
          <a:stretch/>
        </p:blipFill>
        <p:spPr bwMode="auto">
          <a:xfrm>
            <a:off x="3954843" y="1725768"/>
            <a:ext cx="2883839" cy="476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80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Китаец</a:t>
            </a:r>
            <a:endParaRPr lang="mn-MN" dirty="0"/>
          </a:p>
        </p:txBody>
      </p:sp>
      <p:pic>
        <p:nvPicPr>
          <p:cNvPr id="9218" name="Picture 2" descr="https://im0-tub-ru.yandex.net/i?id=4bf5e596faad29be5663f5f30f9430d7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802" y="2143996"/>
            <a:ext cx="4725519" cy="452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918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Японец</a:t>
            </a:r>
            <a:endParaRPr lang="mn-MN" dirty="0"/>
          </a:p>
        </p:txBody>
      </p:sp>
      <p:pic>
        <p:nvPicPr>
          <p:cNvPr id="10242" name="Picture 2" descr="https://img14.postila.ru/resize?w=660&amp;src=%2Fdata%2Fb1%2F2f%2Fd5%2F9b%2Fb12fd59b8889f4e5d24e0108dee9276ff1a03adad7a5474d73259769520cf5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049" y="1390918"/>
            <a:ext cx="4186905" cy="488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52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Японка</a:t>
            </a:r>
            <a:br>
              <a:rPr lang="mn-MN" dirty="0" smtClean="0"/>
            </a:br>
            <a:endParaRPr lang="mn-MN" dirty="0"/>
          </a:p>
        </p:txBody>
      </p:sp>
      <p:pic>
        <p:nvPicPr>
          <p:cNvPr id="11266" name="Picture 2" descr="https://avatars.mds.yandex.net/get-pdb/251121/0b79e6f8-a6c1-490f-8ee8-83fbd73d1b0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354" y="1481072"/>
            <a:ext cx="4429303" cy="481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03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34</TotalTime>
  <Words>11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Ion</vt:lpstr>
      <vt:lpstr>Немец</vt:lpstr>
      <vt:lpstr>Немка</vt:lpstr>
      <vt:lpstr>Русская</vt:lpstr>
      <vt:lpstr>Русский</vt:lpstr>
      <vt:lpstr>Русские</vt:lpstr>
      <vt:lpstr>Кореец</vt:lpstr>
      <vt:lpstr>Корейца</vt:lpstr>
      <vt:lpstr>Китаянка</vt:lpstr>
      <vt:lpstr>Китаец</vt:lpstr>
      <vt:lpstr>Японец</vt:lpstr>
      <vt:lpstr>Японка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lutbayar myagmarsuran</dc:creator>
  <cp:lastModifiedBy>lutbayar myagmarsuran</cp:lastModifiedBy>
  <cp:revision>5</cp:revision>
  <dcterms:created xsi:type="dcterms:W3CDTF">2019-10-01T07:10:01Z</dcterms:created>
  <dcterms:modified xsi:type="dcterms:W3CDTF">2019-11-22T06:33:52Z</dcterms:modified>
</cp:coreProperties>
</file>