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video/unknown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8"/>
  </p:handoutMasterIdLst>
  <p:sldIdLst>
    <p:sldId id="256" r:id="rId2"/>
    <p:sldId id="265" r:id="rId3"/>
    <p:sldId id="258" r:id="rId4"/>
    <p:sldId id="259" r:id="rId5"/>
    <p:sldId id="257" r:id="rId6"/>
    <p:sldId id="262" r:id="rId7"/>
    <p:sldId id="260" r:id="rId8"/>
    <p:sldId id="271" r:id="rId9"/>
    <p:sldId id="266" r:id="rId10"/>
    <p:sldId id="267" r:id="rId11"/>
    <p:sldId id="268" r:id="rId12"/>
    <p:sldId id="269" r:id="rId13"/>
    <p:sldId id="263" r:id="rId14"/>
    <p:sldId id="264" r:id="rId15"/>
    <p:sldId id="261" r:id="rId16"/>
    <p:sldId id="270" r:id="rId17"/>
  </p:sldIdLst>
  <p:sldSz cx="9144000" cy="6858000" type="screen4x3"/>
  <p:notesSz cx="6888163" cy="96234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88321" autoAdjust="0"/>
  </p:normalViewPr>
  <p:slideViewPr>
    <p:cSldViewPr>
      <p:cViewPr varScale="1">
        <p:scale>
          <a:sx n="63" d="100"/>
          <a:sy n="63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4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2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image" Target="../media/image2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image" Target="../media/image2.jpg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ED4C5B-DE09-4487-99EB-9721694AFA5A}" type="doc">
      <dgm:prSet loTypeId="urn:microsoft.com/office/officeart/2008/layout/HexagonCluster" loCatId="relationship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mn-MN"/>
        </a:p>
      </dgm:t>
    </dgm:pt>
    <dgm:pt modelId="{9E2363DC-0997-4ACC-A4E7-70673F85706A}">
      <dgm:prSet phldrT="[Text]" custT="1"/>
      <dgm:spPr/>
      <dgm:t>
        <a:bodyPr/>
        <a:lstStyle/>
        <a:p>
          <a:r>
            <a:rPr lang="mn-MN" sz="2400" b="1" dirty="0" smtClean="0">
              <a:latin typeface="Times New Roman" pitchFamily="18" charset="0"/>
              <a:cs typeface="Times New Roman" pitchFamily="18" charset="0"/>
            </a:rPr>
            <a:t>Дулаан </a:t>
          </a:r>
          <a:endParaRPr lang="mn-MN" sz="2400" b="1" dirty="0">
            <a:latin typeface="Times New Roman" pitchFamily="18" charset="0"/>
            <a:cs typeface="Times New Roman" pitchFamily="18" charset="0"/>
          </a:endParaRPr>
        </a:p>
      </dgm:t>
    </dgm:pt>
    <dgm:pt modelId="{3F6F551B-8828-4C93-B8EA-7D64975B6F8D}" type="parTrans" cxnId="{3F62DFE4-A067-43D6-9FD0-E0B20D3688A0}">
      <dgm:prSet/>
      <dgm:spPr/>
      <dgm:t>
        <a:bodyPr/>
        <a:lstStyle/>
        <a:p>
          <a:endParaRPr lang="mn-MN"/>
        </a:p>
      </dgm:t>
    </dgm:pt>
    <dgm:pt modelId="{BCEB82E4-0C25-418D-BE96-86C4960E7908}" type="sibTrans" cxnId="{3F62DFE4-A067-43D6-9FD0-E0B20D3688A0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mn-MN"/>
        </a:p>
      </dgm:t>
    </dgm:pt>
    <dgm:pt modelId="{BDB68F25-BE3E-4730-9A02-36A7A8ABA6AB}">
      <dgm:prSet phldrT="[Text]" custT="1"/>
      <dgm:spPr/>
      <dgm:t>
        <a:bodyPr/>
        <a:lstStyle/>
        <a:p>
          <a:r>
            <a:rPr lang="mn-MN" sz="2000" b="1" dirty="0" smtClean="0">
              <a:latin typeface="Times New Roman" pitchFamily="18" charset="0"/>
              <a:cs typeface="Times New Roman" pitchFamily="18" charset="0"/>
            </a:rPr>
            <a:t>Цахилгаан</a:t>
          </a:r>
          <a:r>
            <a:rPr lang="mn-MN" sz="1800" dirty="0" smtClean="0"/>
            <a:t> </a:t>
          </a:r>
          <a:endParaRPr lang="mn-MN" sz="1800" dirty="0"/>
        </a:p>
      </dgm:t>
    </dgm:pt>
    <dgm:pt modelId="{E0358AE6-C0F0-4199-A7DD-DDADA7297DD2}" type="parTrans" cxnId="{14FD5D78-69DD-4616-B262-C1A7C2CB4DD9}">
      <dgm:prSet/>
      <dgm:spPr/>
      <dgm:t>
        <a:bodyPr/>
        <a:lstStyle/>
        <a:p>
          <a:endParaRPr lang="mn-MN"/>
        </a:p>
      </dgm:t>
    </dgm:pt>
    <dgm:pt modelId="{D61D489A-8ED3-4319-9310-7909141DF697}" type="sibTrans" cxnId="{14FD5D78-69DD-4616-B262-C1A7C2CB4DD9}">
      <dgm:prSet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</dgm:spPr>
      <dgm:t>
        <a:bodyPr/>
        <a:lstStyle/>
        <a:p>
          <a:endParaRPr lang="mn-MN"/>
        </a:p>
      </dgm:t>
    </dgm:pt>
    <dgm:pt modelId="{321DB846-9983-44A5-8362-6168C1F6CBC1}">
      <dgm:prSet phldrT="[Text]" custT="1"/>
      <dgm:spPr/>
      <dgm:t>
        <a:bodyPr/>
        <a:lstStyle/>
        <a:p>
          <a:r>
            <a:rPr lang="mn-MN" sz="2000" b="1" dirty="0" smtClean="0">
              <a:latin typeface="Times New Roman" pitchFamily="18" charset="0"/>
              <a:cs typeface="Times New Roman" pitchFamily="18" charset="0"/>
            </a:rPr>
            <a:t>Механик</a:t>
          </a:r>
          <a:r>
            <a:rPr lang="mn-MN" sz="1800" dirty="0" smtClean="0"/>
            <a:t> </a:t>
          </a:r>
          <a:endParaRPr lang="mn-MN" sz="1800" dirty="0"/>
        </a:p>
      </dgm:t>
    </dgm:pt>
    <dgm:pt modelId="{7C5054E6-2B7B-4ABF-88F9-D44A2D56256C}" type="parTrans" cxnId="{159E3B37-A000-49A0-9BBF-B465A94C9AD6}">
      <dgm:prSet/>
      <dgm:spPr/>
      <dgm:t>
        <a:bodyPr/>
        <a:lstStyle/>
        <a:p>
          <a:endParaRPr lang="mn-MN"/>
        </a:p>
      </dgm:t>
    </dgm:pt>
    <dgm:pt modelId="{89E8AE6E-2E63-413B-800D-84C44C806032}" type="sibTrans" cxnId="{159E3B37-A000-49A0-9BBF-B465A94C9AD6}">
      <dgm:prSet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</dgm:spPr>
      <dgm:t>
        <a:bodyPr/>
        <a:lstStyle/>
        <a:p>
          <a:endParaRPr lang="mn-MN"/>
        </a:p>
      </dgm:t>
    </dgm:pt>
    <dgm:pt modelId="{E4286A1D-6901-45FF-AF77-6431D6FC3D17}">
      <dgm:prSet phldrT="[Text]" custT="1"/>
      <dgm:spPr/>
      <dgm:t>
        <a:bodyPr/>
        <a:lstStyle/>
        <a:p>
          <a:r>
            <a:rPr lang="mn-MN" sz="2000" b="1" dirty="0" smtClean="0"/>
            <a:t>Гэрэл</a:t>
          </a:r>
          <a:endParaRPr lang="mn-MN" sz="2000" b="1" dirty="0"/>
        </a:p>
      </dgm:t>
    </dgm:pt>
    <dgm:pt modelId="{A49C4D0A-F068-439F-84F7-83A28B13F85B}" type="parTrans" cxnId="{2A0226E4-EE54-4D03-B607-FFE4542CD3E5}">
      <dgm:prSet/>
      <dgm:spPr/>
      <dgm:t>
        <a:bodyPr/>
        <a:lstStyle/>
        <a:p>
          <a:endParaRPr lang="mn-MN"/>
        </a:p>
      </dgm:t>
    </dgm:pt>
    <dgm:pt modelId="{69E15F27-C6A1-48B6-A33D-892EA4153023}" type="sibTrans" cxnId="{2A0226E4-EE54-4D03-B607-FFE4542CD3E5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  <dgm:t>
        <a:bodyPr/>
        <a:lstStyle/>
        <a:p>
          <a:endParaRPr lang="mn-MN"/>
        </a:p>
      </dgm:t>
    </dgm:pt>
    <dgm:pt modelId="{8A2DC614-E17F-46E0-A2FE-26B3E5594456}">
      <dgm:prSet phldrT="[Text]" custT="1"/>
      <dgm:spPr/>
      <dgm:t>
        <a:bodyPr/>
        <a:lstStyle/>
        <a:p>
          <a:r>
            <a:rPr lang="mn-MN" sz="2000" b="1" dirty="0" smtClean="0"/>
            <a:t>Хими</a:t>
          </a:r>
          <a:endParaRPr lang="mn-MN" sz="2000" b="1" dirty="0"/>
        </a:p>
      </dgm:t>
    </dgm:pt>
    <dgm:pt modelId="{7D18F8CD-720A-469A-9798-DC5F55DDC1A5}" type="parTrans" cxnId="{E1C5597C-F01E-402B-ADCA-61354F955344}">
      <dgm:prSet/>
      <dgm:spPr/>
      <dgm:t>
        <a:bodyPr/>
        <a:lstStyle/>
        <a:p>
          <a:endParaRPr lang="mn-MN"/>
        </a:p>
      </dgm:t>
    </dgm:pt>
    <dgm:pt modelId="{CB7CD14E-175E-46C3-8DAB-12E20F36CE43}" type="sibTrans" cxnId="{E1C5597C-F01E-402B-ADCA-61354F955344}">
      <dgm:prSet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  <dgm:t>
        <a:bodyPr/>
        <a:lstStyle/>
        <a:p>
          <a:endParaRPr lang="mn-MN"/>
        </a:p>
      </dgm:t>
    </dgm:pt>
    <dgm:pt modelId="{6725625F-71A0-4299-A33E-AFDE79A14769}" type="pres">
      <dgm:prSet presAssocID="{16ED4C5B-DE09-4487-99EB-9721694AFA5A}" presName="Name0" presStyleCnt="0">
        <dgm:presLayoutVars>
          <dgm:chMax val="21"/>
          <dgm:chPref val="21"/>
        </dgm:presLayoutVars>
      </dgm:prSet>
      <dgm:spPr/>
      <dgm:t>
        <a:bodyPr/>
        <a:lstStyle/>
        <a:p>
          <a:endParaRPr lang="mn-MN"/>
        </a:p>
      </dgm:t>
    </dgm:pt>
    <dgm:pt modelId="{5BFB235E-7104-4A5E-9694-6813EC7AFACA}" type="pres">
      <dgm:prSet presAssocID="{9E2363DC-0997-4ACC-A4E7-70673F85706A}" presName="text1" presStyleCnt="0"/>
      <dgm:spPr/>
    </dgm:pt>
    <dgm:pt modelId="{075C220E-D727-4EA5-94A7-C9BCE99D4236}" type="pres">
      <dgm:prSet presAssocID="{9E2363DC-0997-4ACC-A4E7-70673F85706A}" presName="textRepeatNode" presStyleLbl="align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59D214DB-35FE-40F4-9FA7-525562A91EFF}" type="pres">
      <dgm:prSet presAssocID="{9E2363DC-0997-4ACC-A4E7-70673F85706A}" presName="textaccent1" presStyleCnt="0"/>
      <dgm:spPr/>
    </dgm:pt>
    <dgm:pt modelId="{C1FF1CB9-E33F-4638-A8A4-554366E2FE40}" type="pres">
      <dgm:prSet presAssocID="{9E2363DC-0997-4ACC-A4E7-70673F85706A}" presName="accentRepeatNode" presStyleLbl="solidAlignAcc1" presStyleIdx="0" presStyleCnt="10"/>
      <dgm:spPr/>
    </dgm:pt>
    <dgm:pt modelId="{75E93FBB-31D8-417D-9040-AF6605829C17}" type="pres">
      <dgm:prSet presAssocID="{BCEB82E4-0C25-418D-BE96-86C4960E7908}" presName="image1" presStyleCnt="0"/>
      <dgm:spPr/>
    </dgm:pt>
    <dgm:pt modelId="{0BCFD465-DC84-4A62-A47B-8BAC7EE611BF}" type="pres">
      <dgm:prSet presAssocID="{BCEB82E4-0C25-418D-BE96-86C4960E7908}" presName="imageRepeatNode" presStyleLbl="alignAcc1" presStyleIdx="0" presStyleCnt="5"/>
      <dgm:spPr/>
      <dgm:t>
        <a:bodyPr/>
        <a:lstStyle/>
        <a:p>
          <a:endParaRPr lang="mn-MN"/>
        </a:p>
      </dgm:t>
    </dgm:pt>
    <dgm:pt modelId="{1FB8420D-1D59-4299-B476-C66B64B42AC1}" type="pres">
      <dgm:prSet presAssocID="{BCEB82E4-0C25-418D-BE96-86C4960E7908}" presName="imageaccent1" presStyleCnt="0"/>
      <dgm:spPr/>
    </dgm:pt>
    <dgm:pt modelId="{59A4520D-6292-4634-8897-57F34468CCF2}" type="pres">
      <dgm:prSet presAssocID="{BCEB82E4-0C25-418D-BE96-86C4960E7908}" presName="accentRepeatNode" presStyleLbl="solidAlignAcc1" presStyleIdx="1" presStyleCnt="10"/>
      <dgm:spPr/>
    </dgm:pt>
    <dgm:pt modelId="{12BEC435-6EAD-4B7A-A0AB-E5E0450666DA}" type="pres">
      <dgm:prSet presAssocID="{BDB68F25-BE3E-4730-9A02-36A7A8ABA6AB}" presName="text2" presStyleCnt="0"/>
      <dgm:spPr/>
    </dgm:pt>
    <dgm:pt modelId="{ADA7C0C8-BAF3-4498-973A-F3A3F49266AC}" type="pres">
      <dgm:prSet presAssocID="{BDB68F25-BE3E-4730-9A02-36A7A8ABA6AB}" presName="textRepeatNode" presStyleLbl="alignNode1" presStyleIdx="1" presStyleCnt="5" custScaleX="109303" custLinFactNeighborX="910" custLinFactNeighborY="84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364457CC-D7D1-4B1F-99C6-2B3255C5FC94}" type="pres">
      <dgm:prSet presAssocID="{BDB68F25-BE3E-4730-9A02-36A7A8ABA6AB}" presName="textaccent2" presStyleCnt="0"/>
      <dgm:spPr/>
    </dgm:pt>
    <dgm:pt modelId="{F82D6C93-0CB9-4F80-87E6-3E5D3614796B}" type="pres">
      <dgm:prSet presAssocID="{BDB68F25-BE3E-4730-9A02-36A7A8ABA6AB}" presName="accentRepeatNode" presStyleLbl="solidAlignAcc1" presStyleIdx="2" presStyleCnt="10"/>
      <dgm:spPr/>
    </dgm:pt>
    <dgm:pt modelId="{4A31F601-7F7C-493B-A83A-235A45571446}" type="pres">
      <dgm:prSet presAssocID="{D61D489A-8ED3-4319-9310-7909141DF697}" presName="image2" presStyleCnt="0"/>
      <dgm:spPr/>
    </dgm:pt>
    <dgm:pt modelId="{5540D7E2-89A8-45E6-9CDD-7715B898B209}" type="pres">
      <dgm:prSet presAssocID="{D61D489A-8ED3-4319-9310-7909141DF697}" presName="imageRepeatNode" presStyleLbl="alignAcc1" presStyleIdx="1" presStyleCnt="5"/>
      <dgm:spPr/>
      <dgm:t>
        <a:bodyPr/>
        <a:lstStyle/>
        <a:p>
          <a:endParaRPr lang="mn-MN"/>
        </a:p>
      </dgm:t>
    </dgm:pt>
    <dgm:pt modelId="{D2E8404D-8D77-4358-A730-7988613D7588}" type="pres">
      <dgm:prSet presAssocID="{D61D489A-8ED3-4319-9310-7909141DF697}" presName="imageaccent2" presStyleCnt="0"/>
      <dgm:spPr/>
    </dgm:pt>
    <dgm:pt modelId="{60645345-19B4-41AF-A6C1-776074F65999}" type="pres">
      <dgm:prSet presAssocID="{D61D489A-8ED3-4319-9310-7909141DF697}" presName="accentRepeatNode" presStyleLbl="solidAlignAcc1" presStyleIdx="3" presStyleCnt="10"/>
      <dgm:spPr/>
    </dgm:pt>
    <dgm:pt modelId="{241A0585-FCAC-4C78-BC97-545B6939AE14}" type="pres">
      <dgm:prSet presAssocID="{321DB846-9983-44A5-8362-6168C1F6CBC1}" presName="text3" presStyleCnt="0"/>
      <dgm:spPr/>
    </dgm:pt>
    <dgm:pt modelId="{21376A74-1ADA-4221-889A-0D4EA7F2D6DE}" type="pres">
      <dgm:prSet presAssocID="{321DB846-9983-44A5-8362-6168C1F6CBC1}" presName="textRepeatNode" presStyleLbl="align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7EEB02F8-B570-47D8-B686-7D86BA031207}" type="pres">
      <dgm:prSet presAssocID="{321DB846-9983-44A5-8362-6168C1F6CBC1}" presName="textaccent3" presStyleCnt="0"/>
      <dgm:spPr/>
    </dgm:pt>
    <dgm:pt modelId="{AD0F4995-1F11-4D07-986A-F4A93787BC43}" type="pres">
      <dgm:prSet presAssocID="{321DB846-9983-44A5-8362-6168C1F6CBC1}" presName="accentRepeatNode" presStyleLbl="solidAlignAcc1" presStyleIdx="4" presStyleCnt="10"/>
      <dgm:spPr/>
    </dgm:pt>
    <dgm:pt modelId="{727CD674-A447-49AA-A97D-C2A0F8BF20FD}" type="pres">
      <dgm:prSet presAssocID="{89E8AE6E-2E63-413B-800D-84C44C806032}" presName="image3" presStyleCnt="0"/>
      <dgm:spPr/>
    </dgm:pt>
    <dgm:pt modelId="{9049BBCE-F623-41E6-BC4E-8B08C5DB7A99}" type="pres">
      <dgm:prSet presAssocID="{89E8AE6E-2E63-413B-800D-84C44C806032}" presName="imageRepeatNode" presStyleLbl="alignAcc1" presStyleIdx="2" presStyleCnt="5"/>
      <dgm:spPr/>
      <dgm:t>
        <a:bodyPr/>
        <a:lstStyle/>
        <a:p>
          <a:endParaRPr lang="mn-MN"/>
        </a:p>
      </dgm:t>
    </dgm:pt>
    <dgm:pt modelId="{F01FD358-E2D4-4D82-BE9D-0BC9CEEFBDD2}" type="pres">
      <dgm:prSet presAssocID="{89E8AE6E-2E63-413B-800D-84C44C806032}" presName="imageaccent3" presStyleCnt="0"/>
      <dgm:spPr/>
    </dgm:pt>
    <dgm:pt modelId="{AD8BD32E-921F-448C-8269-D320D67F9156}" type="pres">
      <dgm:prSet presAssocID="{89E8AE6E-2E63-413B-800D-84C44C806032}" presName="accentRepeatNode" presStyleLbl="solidAlignAcc1" presStyleIdx="5" presStyleCnt="10"/>
      <dgm:spPr/>
    </dgm:pt>
    <dgm:pt modelId="{23E1FCAA-226E-4CE2-A8C5-E5140BAD5D7F}" type="pres">
      <dgm:prSet presAssocID="{E4286A1D-6901-45FF-AF77-6431D6FC3D17}" presName="text4" presStyleCnt="0"/>
      <dgm:spPr/>
    </dgm:pt>
    <dgm:pt modelId="{188CFCBB-622E-4D68-A218-B7DEBA9E07DA}" type="pres">
      <dgm:prSet presAssocID="{E4286A1D-6901-45FF-AF77-6431D6FC3D17}" presName="textRepeatNode" presStyleLbl="align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1A09436A-1C5F-408E-82FF-55D885DD731B}" type="pres">
      <dgm:prSet presAssocID="{E4286A1D-6901-45FF-AF77-6431D6FC3D17}" presName="textaccent4" presStyleCnt="0"/>
      <dgm:spPr/>
    </dgm:pt>
    <dgm:pt modelId="{6194E53F-3D28-4A13-AA63-58F6FBFBE8B1}" type="pres">
      <dgm:prSet presAssocID="{E4286A1D-6901-45FF-AF77-6431D6FC3D17}" presName="accentRepeatNode" presStyleLbl="solidAlignAcc1" presStyleIdx="6" presStyleCnt="10"/>
      <dgm:spPr/>
    </dgm:pt>
    <dgm:pt modelId="{FE727FC6-84E9-43B1-A4FD-5673CBB2A70F}" type="pres">
      <dgm:prSet presAssocID="{69E15F27-C6A1-48B6-A33D-892EA4153023}" presName="image4" presStyleCnt="0"/>
      <dgm:spPr/>
    </dgm:pt>
    <dgm:pt modelId="{AB4D3A78-0C0E-498B-B81B-14BDBA2E29F0}" type="pres">
      <dgm:prSet presAssocID="{69E15F27-C6A1-48B6-A33D-892EA4153023}" presName="imageRepeatNode" presStyleLbl="alignAcc1" presStyleIdx="3" presStyleCnt="5"/>
      <dgm:spPr/>
      <dgm:t>
        <a:bodyPr/>
        <a:lstStyle/>
        <a:p>
          <a:endParaRPr lang="mn-MN"/>
        </a:p>
      </dgm:t>
    </dgm:pt>
    <dgm:pt modelId="{2EC63141-0D5F-4077-A169-7C9DDE0EE7D1}" type="pres">
      <dgm:prSet presAssocID="{69E15F27-C6A1-48B6-A33D-892EA4153023}" presName="imageaccent4" presStyleCnt="0"/>
      <dgm:spPr/>
    </dgm:pt>
    <dgm:pt modelId="{2A2F6A09-64B5-4EA6-BA94-1A9F7B3C09D1}" type="pres">
      <dgm:prSet presAssocID="{69E15F27-C6A1-48B6-A33D-892EA4153023}" presName="accentRepeatNode" presStyleLbl="solidAlignAcc1" presStyleIdx="7" presStyleCnt="10"/>
      <dgm:spPr/>
    </dgm:pt>
    <dgm:pt modelId="{F3A49F55-351B-4DC9-9BE8-A06496738714}" type="pres">
      <dgm:prSet presAssocID="{8A2DC614-E17F-46E0-A2FE-26B3E5594456}" presName="text5" presStyleCnt="0"/>
      <dgm:spPr/>
    </dgm:pt>
    <dgm:pt modelId="{16AF7BBD-C85C-4281-9D8B-F7061CB1307E}" type="pres">
      <dgm:prSet presAssocID="{8A2DC614-E17F-46E0-A2FE-26B3E5594456}" presName="textRepeatNode" presStyleLbl="alignNode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A088244B-C3B4-44A3-AD14-040C74B75201}" type="pres">
      <dgm:prSet presAssocID="{8A2DC614-E17F-46E0-A2FE-26B3E5594456}" presName="textaccent5" presStyleCnt="0"/>
      <dgm:spPr/>
    </dgm:pt>
    <dgm:pt modelId="{0E25DD06-2CB6-4954-9398-6830279C389D}" type="pres">
      <dgm:prSet presAssocID="{8A2DC614-E17F-46E0-A2FE-26B3E5594456}" presName="accentRepeatNode" presStyleLbl="solidAlignAcc1" presStyleIdx="8" presStyleCnt="10"/>
      <dgm:spPr/>
    </dgm:pt>
    <dgm:pt modelId="{A0241C9E-01CF-4BF9-894C-9D88CF7858ED}" type="pres">
      <dgm:prSet presAssocID="{CB7CD14E-175E-46C3-8DAB-12E20F36CE43}" presName="image5" presStyleCnt="0"/>
      <dgm:spPr/>
    </dgm:pt>
    <dgm:pt modelId="{9324C8F7-E37D-4FAA-BEA9-C1F2B608D6E6}" type="pres">
      <dgm:prSet presAssocID="{CB7CD14E-175E-46C3-8DAB-12E20F36CE43}" presName="imageRepeatNode" presStyleLbl="alignAcc1" presStyleIdx="4" presStyleCnt="5"/>
      <dgm:spPr/>
      <dgm:t>
        <a:bodyPr/>
        <a:lstStyle/>
        <a:p>
          <a:endParaRPr lang="mn-MN"/>
        </a:p>
      </dgm:t>
    </dgm:pt>
    <dgm:pt modelId="{C6827D5C-4FE0-4A04-BC78-6A1B13855E35}" type="pres">
      <dgm:prSet presAssocID="{CB7CD14E-175E-46C3-8DAB-12E20F36CE43}" presName="imageaccent5" presStyleCnt="0"/>
      <dgm:spPr/>
    </dgm:pt>
    <dgm:pt modelId="{DDEDE900-51A4-424B-AD9F-CCE26CD459B8}" type="pres">
      <dgm:prSet presAssocID="{CB7CD14E-175E-46C3-8DAB-12E20F36CE43}" presName="accentRepeatNode" presStyleLbl="solidAlignAcc1" presStyleIdx="9" presStyleCnt="10"/>
      <dgm:spPr/>
    </dgm:pt>
  </dgm:ptLst>
  <dgm:cxnLst>
    <dgm:cxn modelId="{14FD5D78-69DD-4616-B262-C1A7C2CB4DD9}" srcId="{16ED4C5B-DE09-4487-99EB-9721694AFA5A}" destId="{BDB68F25-BE3E-4730-9A02-36A7A8ABA6AB}" srcOrd="1" destOrd="0" parTransId="{E0358AE6-C0F0-4199-A7DD-DDADA7297DD2}" sibTransId="{D61D489A-8ED3-4319-9310-7909141DF697}"/>
    <dgm:cxn modelId="{4EEA2AD6-C0B4-4112-877E-39E829A53CA0}" type="presOf" srcId="{9E2363DC-0997-4ACC-A4E7-70673F85706A}" destId="{075C220E-D727-4EA5-94A7-C9BCE99D4236}" srcOrd="0" destOrd="0" presId="urn:microsoft.com/office/officeart/2008/layout/HexagonCluster"/>
    <dgm:cxn modelId="{3E1F9D97-5253-4ADD-8FB2-2097419117CA}" type="presOf" srcId="{D61D489A-8ED3-4319-9310-7909141DF697}" destId="{5540D7E2-89A8-45E6-9CDD-7715B898B209}" srcOrd="0" destOrd="0" presId="urn:microsoft.com/office/officeart/2008/layout/HexagonCluster"/>
    <dgm:cxn modelId="{159E3B37-A000-49A0-9BBF-B465A94C9AD6}" srcId="{16ED4C5B-DE09-4487-99EB-9721694AFA5A}" destId="{321DB846-9983-44A5-8362-6168C1F6CBC1}" srcOrd="2" destOrd="0" parTransId="{7C5054E6-2B7B-4ABF-88F9-D44A2D56256C}" sibTransId="{89E8AE6E-2E63-413B-800D-84C44C806032}"/>
    <dgm:cxn modelId="{7F63DAF6-F247-4D1C-A885-FE58020E9CDE}" type="presOf" srcId="{BDB68F25-BE3E-4730-9A02-36A7A8ABA6AB}" destId="{ADA7C0C8-BAF3-4498-973A-F3A3F49266AC}" srcOrd="0" destOrd="0" presId="urn:microsoft.com/office/officeart/2008/layout/HexagonCluster"/>
    <dgm:cxn modelId="{4F2D5EDC-C74E-4790-8B2E-399A5E27E13A}" type="presOf" srcId="{E4286A1D-6901-45FF-AF77-6431D6FC3D17}" destId="{188CFCBB-622E-4D68-A218-B7DEBA9E07DA}" srcOrd="0" destOrd="0" presId="urn:microsoft.com/office/officeart/2008/layout/HexagonCluster"/>
    <dgm:cxn modelId="{46E0DAC9-EA13-4879-AA02-03DC22E879B7}" type="presOf" srcId="{BCEB82E4-0C25-418D-BE96-86C4960E7908}" destId="{0BCFD465-DC84-4A62-A47B-8BAC7EE611BF}" srcOrd="0" destOrd="0" presId="urn:microsoft.com/office/officeart/2008/layout/HexagonCluster"/>
    <dgm:cxn modelId="{2A0226E4-EE54-4D03-B607-FFE4542CD3E5}" srcId="{16ED4C5B-DE09-4487-99EB-9721694AFA5A}" destId="{E4286A1D-6901-45FF-AF77-6431D6FC3D17}" srcOrd="3" destOrd="0" parTransId="{A49C4D0A-F068-439F-84F7-83A28B13F85B}" sibTransId="{69E15F27-C6A1-48B6-A33D-892EA4153023}"/>
    <dgm:cxn modelId="{0B93DC0F-C3B3-4EE3-9362-B180E119E83C}" type="presOf" srcId="{69E15F27-C6A1-48B6-A33D-892EA4153023}" destId="{AB4D3A78-0C0E-498B-B81B-14BDBA2E29F0}" srcOrd="0" destOrd="0" presId="urn:microsoft.com/office/officeart/2008/layout/HexagonCluster"/>
    <dgm:cxn modelId="{88139143-7318-4CCA-85F3-3D285557D924}" type="presOf" srcId="{16ED4C5B-DE09-4487-99EB-9721694AFA5A}" destId="{6725625F-71A0-4299-A33E-AFDE79A14769}" srcOrd="0" destOrd="0" presId="urn:microsoft.com/office/officeart/2008/layout/HexagonCluster"/>
    <dgm:cxn modelId="{CCA59B57-69F3-4788-BBD7-F42D65AF6302}" type="presOf" srcId="{CB7CD14E-175E-46C3-8DAB-12E20F36CE43}" destId="{9324C8F7-E37D-4FAA-BEA9-C1F2B608D6E6}" srcOrd="0" destOrd="0" presId="urn:microsoft.com/office/officeart/2008/layout/HexagonCluster"/>
    <dgm:cxn modelId="{E1C5597C-F01E-402B-ADCA-61354F955344}" srcId="{16ED4C5B-DE09-4487-99EB-9721694AFA5A}" destId="{8A2DC614-E17F-46E0-A2FE-26B3E5594456}" srcOrd="4" destOrd="0" parTransId="{7D18F8CD-720A-469A-9798-DC5F55DDC1A5}" sibTransId="{CB7CD14E-175E-46C3-8DAB-12E20F36CE43}"/>
    <dgm:cxn modelId="{2A8696D5-4CFF-421F-B740-631161567AA7}" type="presOf" srcId="{321DB846-9983-44A5-8362-6168C1F6CBC1}" destId="{21376A74-1ADA-4221-889A-0D4EA7F2D6DE}" srcOrd="0" destOrd="0" presId="urn:microsoft.com/office/officeart/2008/layout/HexagonCluster"/>
    <dgm:cxn modelId="{88CC9DD7-EDDB-4A5E-98F9-23F630DD43FB}" type="presOf" srcId="{8A2DC614-E17F-46E0-A2FE-26B3E5594456}" destId="{16AF7BBD-C85C-4281-9D8B-F7061CB1307E}" srcOrd="0" destOrd="0" presId="urn:microsoft.com/office/officeart/2008/layout/HexagonCluster"/>
    <dgm:cxn modelId="{3F62DFE4-A067-43D6-9FD0-E0B20D3688A0}" srcId="{16ED4C5B-DE09-4487-99EB-9721694AFA5A}" destId="{9E2363DC-0997-4ACC-A4E7-70673F85706A}" srcOrd="0" destOrd="0" parTransId="{3F6F551B-8828-4C93-B8EA-7D64975B6F8D}" sibTransId="{BCEB82E4-0C25-418D-BE96-86C4960E7908}"/>
    <dgm:cxn modelId="{5E86B390-38D0-4354-A9C7-24208F5B7659}" type="presOf" srcId="{89E8AE6E-2E63-413B-800D-84C44C806032}" destId="{9049BBCE-F623-41E6-BC4E-8B08C5DB7A99}" srcOrd="0" destOrd="0" presId="urn:microsoft.com/office/officeart/2008/layout/HexagonCluster"/>
    <dgm:cxn modelId="{500C9131-1C04-4E47-B9D1-4E8D99A11633}" type="presParOf" srcId="{6725625F-71A0-4299-A33E-AFDE79A14769}" destId="{5BFB235E-7104-4A5E-9694-6813EC7AFACA}" srcOrd="0" destOrd="0" presId="urn:microsoft.com/office/officeart/2008/layout/HexagonCluster"/>
    <dgm:cxn modelId="{113D2D4F-9637-43D6-B884-3DACBF943B28}" type="presParOf" srcId="{5BFB235E-7104-4A5E-9694-6813EC7AFACA}" destId="{075C220E-D727-4EA5-94A7-C9BCE99D4236}" srcOrd="0" destOrd="0" presId="urn:microsoft.com/office/officeart/2008/layout/HexagonCluster"/>
    <dgm:cxn modelId="{2A6F97D8-0455-4EAC-B983-9446C5D70C13}" type="presParOf" srcId="{6725625F-71A0-4299-A33E-AFDE79A14769}" destId="{59D214DB-35FE-40F4-9FA7-525562A91EFF}" srcOrd="1" destOrd="0" presId="urn:microsoft.com/office/officeart/2008/layout/HexagonCluster"/>
    <dgm:cxn modelId="{9B995B9A-A7E1-416C-A401-6B27D60B6C5D}" type="presParOf" srcId="{59D214DB-35FE-40F4-9FA7-525562A91EFF}" destId="{C1FF1CB9-E33F-4638-A8A4-554366E2FE40}" srcOrd="0" destOrd="0" presId="urn:microsoft.com/office/officeart/2008/layout/HexagonCluster"/>
    <dgm:cxn modelId="{B578ABF3-6207-43FC-95E5-21159F887134}" type="presParOf" srcId="{6725625F-71A0-4299-A33E-AFDE79A14769}" destId="{75E93FBB-31D8-417D-9040-AF6605829C17}" srcOrd="2" destOrd="0" presId="urn:microsoft.com/office/officeart/2008/layout/HexagonCluster"/>
    <dgm:cxn modelId="{9DCA05C7-8958-46C4-A858-2C9EB8B6428C}" type="presParOf" srcId="{75E93FBB-31D8-417D-9040-AF6605829C17}" destId="{0BCFD465-DC84-4A62-A47B-8BAC7EE611BF}" srcOrd="0" destOrd="0" presId="urn:microsoft.com/office/officeart/2008/layout/HexagonCluster"/>
    <dgm:cxn modelId="{A8B8417A-8BCD-4080-BBA1-427E77AD9E4E}" type="presParOf" srcId="{6725625F-71A0-4299-A33E-AFDE79A14769}" destId="{1FB8420D-1D59-4299-B476-C66B64B42AC1}" srcOrd="3" destOrd="0" presId="urn:microsoft.com/office/officeart/2008/layout/HexagonCluster"/>
    <dgm:cxn modelId="{5DE12C63-9450-4C51-B769-895CF876DB2D}" type="presParOf" srcId="{1FB8420D-1D59-4299-B476-C66B64B42AC1}" destId="{59A4520D-6292-4634-8897-57F34468CCF2}" srcOrd="0" destOrd="0" presId="urn:microsoft.com/office/officeart/2008/layout/HexagonCluster"/>
    <dgm:cxn modelId="{01476BBF-1482-4FA0-B42E-F9B979E0F115}" type="presParOf" srcId="{6725625F-71A0-4299-A33E-AFDE79A14769}" destId="{12BEC435-6EAD-4B7A-A0AB-E5E0450666DA}" srcOrd="4" destOrd="0" presId="urn:microsoft.com/office/officeart/2008/layout/HexagonCluster"/>
    <dgm:cxn modelId="{5CAB5A16-DFD8-493A-AA57-E0814A8DF50F}" type="presParOf" srcId="{12BEC435-6EAD-4B7A-A0AB-E5E0450666DA}" destId="{ADA7C0C8-BAF3-4498-973A-F3A3F49266AC}" srcOrd="0" destOrd="0" presId="urn:microsoft.com/office/officeart/2008/layout/HexagonCluster"/>
    <dgm:cxn modelId="{F71E01A7-DA34-41C0-A5D9-8F3BC9171042}" type="presParOf" srcId="{6725625F-71A0-4299-A33E-AFDE79A14769}" destId="{364457CC-D7D1-4B1F-99C6-2B3255C5FC94}" srcOrd="5" destOrd="0" presId="urn:microsoft.com/office/officeart/2008/layout/HexagonCluster"/>
    <dgm:cxn modelId="{317DC7AB-3BB3-4938-A20C-35A37DDDD977}" type="presParOf" srcId="{364457CC-D7D1-4B1F-99C6-2B3255C5FC94}" destId="{F82D6C93-0CB9-4F80-87E6-3E5D3614796B}" srcOrd="0" destOrd="0" presId="urn:microsoft.com/office/officeart/2008/layout/HexagonCluster"/>
    <dgm:cxn modelId="{7331B73B-589B-47E2-BA62-4CCCAEA343E1}" type="presParOf" srcId="{6725625F-71A0-4299-A33E-AFDE79A14769}" destId="{4A31F601-7F7C-493B-A83A-235A45571446}" srcOrd="6" destOrd="0" presId="urn:microsoft.com/office/officeart/2008/layout/HexagonCluster"/>
    <dgm:cxn modelId="{A3750018-5561-4DE1-9657-B8E22BAAC25C}" type="presParOf" srcId="{4A31F601-7F7C-493B-A83A-235A45571446}" destId="{5540D7E2-89A8-45E6-9CDD-7715B898B209}" srcOrd="0" destOrd="0" presId="urn:microsoft.com/office/officeart/2008/layout/HexagonCluster"/>
    <dgm:cxn modelId="{3421DF0C-5F9D-4BCE-8D04-E33239EAAE42}" type="presParOf" srcId="{6725625F-71A0-4299-A33E-AFDE79A14769}" destId="{D2E8404D-8D77-4358-A730-7988613D7588}" srcOrd="7" destOrd="0" presId="urn:microsoft.com/office/officeart/2008/layout/HexagonCluster"/>
    <dgm:cxn modelId="{5A7DB81A-5B7F-47C3-8C34-203573697011}" type="presParOf" srcId="{D2E8404D-8D77-4358-A730-7988613D7588}" destId="{60645345-19B4-41AF-A6C1-776074F65999}" srcOrd="0" destOrd="0" presId="urn:microsoft.com/office/officeart/2008/layout/HexagonCluster"/>
    <dgm:cxn modelId="{10D571A5-1DE2-4751-91BF-A97C3BF7A6AB}" type="presParOf" srcId="{6725625F-71A0-4299-A33E-AFDE79A14769}" destId="{241A0585-FCAC-4C78-BC97-545B6939AE14}" srcOrd="8" destOrd="0" presId="urn:microsoft.com/office/officeart/2008/layout/HexagonCluster"/>
    <dgm:cxn modelId="{BA13F620-2F61-4FB8-A3E3-D00A64E7D08A}" type="presParOf" srcId="{241A0585-FCAC-4C78-BC97-545B6939AE14}" destId="{21376A74-1ADA-4221-889A-0D4EA7F2D6DE}" srcOrd="0" destOrd="0" presId="urn:microsoft.com/office/officeart/2008/layout/HexagonCluster"/>
    <dgm:cxn modelId="{CDACE7C8-E073-46C3-B410-75C3B691D4ED}" type="presParOf" srcId="{6725625F-71A0-4299-A33E-AFDE79A14769}" destId="{7EEB02F8-B570-47D8-B686-7D86BA031207}" srcOrd="9" destOrd="0" presId="urn:microsoft.com/office/officeart/2008/layout/HexagonCluster"/>
    <dgm:cxn modelId="{FE5BC686-4055-418F-868B-0102DA631C6D}" type="presParOf" srcId="{7EEB02F8-B570-47D8-B686-7D86BA031207}" destId="{AD0F4995-1F11-4D07-986A-F4A93787BC43}" srcOrd="0" destOrd="0" presId="urn:microsoft.com/office/officeart/2008/layout/HexagonCluster"/>
    <dgm:cxn modelId="{CECA8B66-21A9-4B43-BB53-AB4D9CB5A48A}" type="presParOf" srcId="{6725625F-71A0-4299-A33E-AFDE79A14769}" destId="{727CD674-A447-49AA-A97D-C2A0F8BF20FD}" srcOrd="10" destOrd="0" presId="urn:microsoft.com/office/officeart/2008/layout/HexagonCluster"/>
    <dgm:cxn modelId="{3296C250-18F7-4C8F-990A-F3AA66550F5D}" type="presParOf" srcId="{727CD674-A447-49AA-A97D-C2A0F8BF20FD}" destId="{9049BBCE-F623-41E6-BC4E-8B08C5DB7A99}" srcOrd="0" destOrd="0" presId="urn:microsoft.com/office/officeart/2008/layout/HexagonCluster"/>
    <dgm:cxn modelId="{DFA3B30B-42A2-48CD-98AF-9D08B203F439}" type="presParOf" srcId="{6725625F-71A0-4299-A33E-AFDE79A14769}" destId="{F01FD358-E2D4-4D82-BE9D-0BC9CEEFBDD2}" srcOrd="11" destOrd="0" presId="urn:microsoft.com/office/officeart/2008/layout/HexagonCluster"/>
    <dgm:cxn modelId="{AE20AB73-BA53-44C8-A963-8CE9E3E44A52}" type="presParOf" srcId="{F01FD358-E2D4-4D82-BE9D-0BC9CEEFBDD2}" destId="{AD8BD32E-921F-448C-8269-D320D67F9156}" srcOrd="0" destOrd="0" presId="urn:microsoft.com/office/officeart/2008/layout/HexagonCluster"/>
    <dgm:cxn modelId="{FEC3FA93-ADE9-4054-8172-B86117427F31}" type="presParOf" srcId="{6725625F-71A0-4299-A33E-AFDE79A14769}" destId="{23E1FCAA-226E-4CE2-A8C5-E5140BAD5D7F}" srcOrd="12" destOrd="0" presId="urn:microsoft.com/office/officeart/2008/layout/HexagonCluster"/>
    <dgm:cxn modelId="{4415AF38-75A8-4200-AA4D-64A8A6036CD3}" type="presParOf" srcId="{23E1FCAA-226E-4CE2-A8C5-E5140BAD5D7F}" destId="{188CFCBB-622E-4D68-A218-B7DEBA9E07DA}" srcOrd="0" destOrd="0" presId="urn:microsoft.com/office/officeart/2008/layout/HexagonCluster"/>
    <dgm:cxn modelId="{20B70EAC-7C26-4533-8865-BA77A1D9A29A}" type="presParOf" srcId="{6725625F-71A0-4299-A33E-AFDE79A14769}" destId="{1A09436A-1C5F-408E-82FF-55D885DD731B}" srcOrd="13" destOrd="0" presId="urn:microsoft.com/office/officeart/2008/layout/HexagonCluster"/>
    <dgm:cxn modelId="{54A24FAE-C9C0-4241-B894-11F78CF0F3EF}" type="presParOf" srcId="{1A09436A-1C5F-408E-82FF-55D885DD731B}" destId="{6194E53F-3D28-4A13-AA63-58F6FBFBE8B1}" srcOrd="0" destOrd="0" presId="urn:microsoft.com/office/officeart/2008/layout/HexagonCluster"/>
    <dgm:cxn modelId="{2F3D3E55-6BD7-4E07-AF0E-FEF05681CD5F}" type="presParOf" srcId="{6725625F-71A0-4299-A33E-AFDE79A14769}" destId="{FE727FC6-84E9-43B1-A4FD-5673CBB2A70F}" srcOrd="14" destOrd="0" presId="urn:microsoft.com/office/officeart/2008/layout/HexagonCluster"/>
    <dgm:cxn modelId="{ADE24181-5060-43FB-ADED-15A73305037A}" type="presParOf" srcId="{FE727FC6-84E9-43B1-A4FD-5673CBB2A70F}" destId="{AB4D3A78-0C0E-498B-B81B-14BDBA2E29F0}" srcOrd="0" destOrd="0" presId="urn:microsoft.com/office/officeart/2008/layout/HexagonCluster"/>
    <dgm:cxn modelId="{2A99CC50-4D2C-4A6B-B992-F61BE37F9CED}" type="presParOf" srcId="{6725625F-71A0-4299-A33E-AFDE79A14769}" destId="{2EC63141-0D5F-4077-A169-7C9DDE0EE7D1}" srcOrd="15" destOrd="0" presId="urn:microsoft.com/office/officeart/2008/layout/HexagonCluster"/>
    <dgm:cxn modelId="{CD177D25-6FBA-4175-B9FF-0094CF6C89AB}" type="presParOf" srcId="{2EC63141-0D5F-4077-A169-7C9DDE0EE7D1}" destId="{2A2F6A09-64B5-4EA6-BA94-1A9F7B3C09D1}" srcOrd="0" destOrd="0" presId="urn:microsoft.com/office/officeart/2008/layout/HexagonCluster"/>
    <dgm:cxn modelId="{1F0A2864-C373-4E7D-9A08-AB8B7A7FB250}" type="presParOf" srcId="{6725625F-71A0-4299-A33E-AFDE79A14769}" destId="{F3A49F55-351B-4DC9-9BE8-A06496738714}" srcOrd="16" destOrd="0" presId="urn:microsoft.com/office/officeart/2008/layout/HexagonCluster"/>
    <dgm:cxn modelId="{F1C600C0-F288-4541-A1B5-1933F9F747E5}" type="presParOf" srcId="{F3A49F55-351B-4DC9-9BE8-A06496738714}" destId="{16AF7BBD-C85C-4281-9D8B-F7061CB1307E}" srcOrd="0" destOrd="0" presId="urn:microsoft.com/office/officeart/2008/layout/HexagonCluster"/>
    <dgm:cxn modelId="{BDD8205E-B0F7-441B-B4BF-3B580F37DE08}" type="presParOf" srcId="{6725625F-71A0-4299-A33E-AFDE79A14769}" destId="{A088244B-C3B4-44A3-AD14-040C74B75201}" srcOrd="17" destOrd="0" presId="urn:microsoft.com/office/officeart/2008/layout/HexagonCluster"/>
    <dgm:cxn modelId="{38565AF0-0CBB-496D-AE5A-FD40F821424C}" type="presParOf" srcId="{A088244B-C3B4-44A3-AD14-040C74B75201}" destId="{0E25DD06-2CB6-4954-9398-6830279C389D}" srcOrd="0" destOrd="0" presId="urn:microsoft.com/office/officeart/2008/layout/HexagonCluster"/>
    <dgm:cxn modelId="{0C90138C-84F0-4B62-8FBA-D29D111E96B4}" type="presParOf" srcId="{6725625F-71A0-4299-A33E-AFDE79A14769}" destId="{A0241C9E-01CF-4BF9-894C-9D88CF7858ED}" srcOrd="18" destOrd="0" presId="urn:microsoft.com/office/officeart/2008/layout/HexagonCluster"/>
    <dgm:cxn modelId="{72B0D250-547F-4271-A107-DBFD01C25934}" type="presParOf" srcId="{A0241C9E-01CF-4BF9-894C-9D88CF7858ED}" destId="{9324C8F7-E37D-4FAA-BEA9-C1F2B608D6E6}" srcOrd="0" destOrd="0" presId="urn:microsoft.com/office/officeart/2008/layout/HexagonCluster"/>
    <dgm:cxn modelId="{9B2A729F-63B5-43E1-864E-F58D06F783B0}" type="presParOf" srcId="{6725625F-71A0-4299-A33E-AFDE79A14769}" destId="{C6827D5C-4FE0-4A04-BC78-6A1B13855E35}" srcOrd="19" destOrd="0" presId="urn:microsoft.com/office/officeart/2008/layout/HexagonCluster"/>
    <dgm:cxn modelId="{D08C0FE9-9A0E-4EE7-8253-BEA0E64BFDD0}" type="presParOf" srcId="{C6827D5C-4FE0-4A04-BC78-6A1B13855E35}" destId="{DDEDE900-51A4-424B-AD9F-CCE26CD459B8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3B579F-AEE6-4BB0-A14D-E58ACC62B7C4}" type="doc">
      <dgm:prSet loTypeId="urn:microsoft.com/office/officeart/2005/8/layout/radial1" loCatId="relationship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mn-MN"/>
        </a:p>
      </dgm:t>
    </dgm:pt>
    <dgm:pt modelId="{45D7AC53-538F-49A3-9EC4-5A6F108E8FAC}">
      <dgm:prSet phldrT="[Text]" custT="1"/>
      <dgm:spPr/>
      <dgm:t>
        <a:bodyPr/>
        <a:lstStyle/>
        <a:p>
          <a:r>
            <a:rPr lang="mn-MN" sz="3200" dirty="0" smtClean="0">
              <a:latin typeface="Times New Roman" pitchFamily="18" charset="0"/>
              <a:cs typeface="Times New Roman" pitchFamily="18" charset="0"/>
            </a:rPr>
            <a:t>Хувиргагч </a:t>
          </a:r>
          <a:endParaRPr lang="mn-MN" sz="3200" dirty="0">
            <a:latin typeface="Times New Roman" pitchFamily="18" charset="0"/>
            <a:cs typeface="Times New Roman" pitchFamily="18" charset="0"/>
          </a:endParaRPr>
        </a:p>
      </dgm:t>
    </dgm:pt>
    <dgm:pt modelId="{8DC6431F-CEB6-41EF-B800-8A683E6829B1}" type="parTrans" cxnId="{13D4435C-8700-4E13-9758-11E3E5B6486E}">
      <dgm:prSet/>
      <dgm:spPr/>
      <dgm:t>
        <a:bodyPr/>
        <a:lstStyle/>
        <a:p>
          <a:endParaRPr lang="mn-MN"/>
        </a:p>
      </dgm:t>
    </dgm:pt>
    <dgm:pt modelId="{16E63E2B-E2BE-48CC-8A2B-4E39F7A131CD}" type="sibTrans" cxnId="{13D4435C-8700-4E13-9758-11E3E5B6486E}">
      <dgm:prSet/>
      <dgm:spPr/>
      <dgm:t>
        <a:bodyPr/>
        <a:lstStyle/>
        <a:p>
          <a:endParaRPr lang="mn-MN"/>
        </a:p>
      </dgm:t>
    </dgm:pt>
    <dgm:pt modelId="{ECD072C2-F514-409A-A7E8-728928776D34}">
      <dgm:prSet phldrT="[Text]" custT="1"/>
      <dgm:spPr/>
      <dgm:t>
        <a:bodyPr/>
        <a:lstStyle/>
        <a:p>
          <a:r>
            <a:rPr lang="mn-MN" sz="3200" dirty="0" smtClean="0">
              <a:latin typeface="Times New Roman" pitchFamily="18" charset="0"/>
              <a:cs typeface="Times New Roman" pitchFamily="18" charset="0"/>
            </a:rPr>
            <a:t>Механик </a:t>
          </a:r>
          <a:endParaRPr lang="mn-MN" sz="3200" dirty="0">
            <a:latin typeface="Times New Roman" pitchFamily="18" charset="0"/>
            <a:cs typeface="Times New Roman" pitchFamily="18" charset="0"/>
          </a:endParaRPr>
        </a:p>
      </dgm:t>
    </dgm:pt>
    <dgm:pt modelId="{78AC4060-7D95-479C-8E48-0BA5C69EC8E5}" type="parTrans" cxnId="{884D920C-FE9C-4308-BCDB-70F2998EA2B6}">
      <dgm:prSet/>
      <dgm:spPr/>
      <dgm:t>
        <a:bodyPr/>
        <a:lstStyle/>
        <a:p>
          <a:endParaRPr lang="mn-MN"/>
        </a:p>
      </dgm:t>
    </dgm:pt>
    <dgm:pt modelId="{1E174C42-CD21-4C33-9EAC-49C517116D18}" type="sibTrans" cxnId="{884D920C-FE9C-4308-BCDB-70F2998EA2B6}">
      <dgm:prSet/>
      <dgm:spPr/>
      <dgm:t>
        <a:bodyPr/>
        <a:lstStyle/>
        <a:p>
          <a:endParaRPr lang="mn-MN"/>
        </a:p>
      </dgm:t>
    </dgm:pt>
    <dgm:pt modelId="{EA6F11B2-8785-4910-B1C7-9A2061D5D8ED}">
      <dgm:prSet phldrT="[Text]" custT="1"/>
      <dgm:spPr/>
      <dgm:t>
        <a:bodyPr/>
        <a:lstStyle/>
        <a:p>
          <a:r>
            <a:rPr lang="mn-MN" sz="3200" dirty="0" smtClean="0">
              <a:latin typeface="Times New Roman" pitchFamily="18" charset="0"/>
              <a:cs typeface="Times New Roman" pitchFamily="18" charset="0"/>
            </a:rPr>
            <a:t>Цахилгаан </a:t>
          </a:r>
          <a:endParaRPr lang="mn-MN" sz="3200" dirty="0">
            <a:latin typeface="Times New Roman" pitchFamily="18" charset="0"/>
            <a:cs typeface="Times New Roman" pitchFamily="18" charset="0"/>
          </a:endParaRPr>
        </a:p>
      </dgm:t>
    </dgm:pt>
    <dgm:pt modelId="{D81EDABE-6EAF-4E0B-9A10-DF37B7C2EEE2}" type="parTrans" cxnId="{21E7FD42-8FFD-4801-8529-4A3FED9D1DF4}">
      <dgm:prSet/>
      <dgm:spPr/>
      <dgm:t>
        <a:bodyPr/>
        <a:lstStyle/>
        <a:p>
          <a:endParaRPr lang="mn-MN"/>
        </a:p>
      </dgm:t>
    </dgm:pt>
    <dgm:pt modelId="{4DCDEEBD-5D7A-4130-98A1-B9F8F8E4BAB4}" type="sibTrans" cxnId="{21E7FD42-8FFD-4801-8529-4A3FED9D1DF4}">
      <dgm:prSet/>
      <dgm:spPr/>
      <dgm:t>
        <a:bodyPr/>
        <a:lstStyle/>
        <a:p>
          <a:endParaRPr lang="mn-MN"/>
        </a:p>
      </dgm:t>
    </dgm:pt>
    <dgm:pt modelId="{53002B86-5BE2-42DB-BC9D-DC25D10683E7}">
      <dgm:prSet phldrT="[Text]" custT="1"/>
      <dgm:spPr/>
      <dgm:t>
        <a:bodyPr/>
        <a:lstStyle/>
        <a:p>
          <a:r>
            <a:rPr lang="mn-MN" sz="3200" dirty="0" smtClean="0">
              <a:latin typeface="Times New Roman" pitchFamily="18" charset="0"/>
              <a:cs typeface="Times New Roman" pitchFamily="18" charset="0"/>
            </a:rPr>
            <a:t>Дулаан </a:t>
          </a:r>
          <a:endParaRPr lang="mn-MN" sz="3200" dirty="0">
            <a:latin typeface="Times New Roman" pitchFamily="18" charset="0"/>
            <a:cs typeface="Times New Roman" pitchFamily="18" charset="0"/>
          </a:endParaRPr>
        </a:p>
      </dgm:t>
    </dgm:pt>
    <dgm:pt modelId="{8B400F91-A460-4C77-9812-8CDB6E4D54F7}" type="parTrans" cxnId="{50133BB5-9BFB-4E4D-8550-A9BFCE14118C}">
      <dgm:prSet/>
      <dgm:spPr/>
      <dgm:t>
        <a:bodyPr/>
        <a:lstStyle/>
        <a:p>
          <a:endParaRPr lang="mn-MN"/>
        </a:p>
      </dgm:t>
    </dgm:pt>
    <dgm:pt modelId="{409E9179-4384-47C8-81B4-6F35812C2735}" type="sibTrans" cxnId="{50133BB5-9BFB-4E4D-8550-A9BFCE14118C}">
      <dgm:prSet/>
      <dgm:spPr/>
      <dgm:t>
        <a:bodyPr/>
        <a:lstStyle/>
        <a:p>
          <a:endParaRPr lang="mn-MN"/>
        </a:p>
      </dgm:t>
    </dgm:pt>
    <dgm:pt modelId="{F9BDBE29-2901-4EE1-93DB-DB4E343EA1B9}">
      <dgm:prSet phldrT="[Text]" custT="1"/>
      <dgm:spPr/>
      <dgm:t>
        <a:bodyPr/>
        <a:lstStyle/>
        <a:p>
          <a:r>
            <a:rPr lang="mn-MN" sz="3200" dirty="0" smtClean="0">
              <a:latin typeface="Times New Roman" pitchFamily="18" charset="0"/>
              <a:cs typeface="Times New Roman" pitchFamily="18" charset="0"/>
            </a:rPr>
            <a:t>Хими</a:t>
          </a:r>
          <a:endParaRPr lang="mn-MN" sz="3200" dirty="0">
            <a:latin typeface="Times New Roman" pitchFamily="18" charset="0"/>
            <a:cs typeface="Times New Roman" pitchFamily="18" charset="0"/>
          </a:endParaRPr>
        </a:p>
      </dgm:t>
    </dgm:pt>
    <dgm:pt modelId="{FD53BB80-F66C-45DC-91CA-6CF117DFE0B8}" type="parTrans" cxnId="{25700745-6D02-4704-ADE8-FF6ED4D05160}">
      <dgm:prSet/>
      <dgm:spPr/>
      <dgm:t>
        <a:bodyPr/>
        <a:lstStyle/>
        <a:p>
          <a:endParaRPr lang="mn-MN"/>
        </a:p>
      </dgm:t>
    </dgm:pt>
    <dgm:pt modelId="{1B4BDDDF-ECDC-4D69-96D0-1C28811B5EE9}" type="sibTrans" cxnId="{25700745-6D02-4704-ADE8-FF6ED4D05160}">
      <dgm:prSet/>
      <dgm:spPr/>
      <dgm:t>
        <a:bodyPr/>
        <a:lstStyle/>
        <a:p>
          <a:endParaRPr lang="mn-MN"/>
        </a:p>
      </dgm:t>
    </dgm:pt>
    <dgm:pt modelId="{76C7E167-9FE0-4B1D-AB1C-91437E394185}">
      <dgm:prSet phldrT="[Text]" custT="1"/>
      <dgm:spPr/>
      <dgm:t>
        <a:bodyPr/>
        <a:lstStyle/>
        <a:p>
          <a:r>
            <a:rPr lang="mn-MN" sz="3200" dirty="0" smtClean="0">
              <a:latin typeface="Times New Roman" pitchFamily="18" charset="0"/>
              <a:cs typeface="Times New Roman" pitchFamily="18" charset="0"/>
            </a:rPr>
            <a:t>Гэрэл</a:t>
          </a:r>
          <a:endParaRPr lang="mn-MN" sz="3200" dirty="0">
            <a:latin typeface="Times New Roman" pitchFamily="18" charset="0"/>
            <a:cs typeface="Times New Roman" pitchFamily="18" charset="0"/>
          </a:endParaRPr>
        </a:p>
      </dgm:t>
    </dgm:pt>
    <dgm:pt modelId="{7E4ABB73-D78D-4DA5-A847-9E2235FEB58D}" type="parTrans" cxnId="{86CF121F-DB50-4E49-9C5F-714E1A2BCB19}">
      <dgm:prSet/>
      <dgm:spPr/>
      <dgm:t>
        <a:bodyPr/>
        <a:lstStyle/>
        <a:p>
          <a:endParaRPr lang="mn-MN"/>
        </a:p>
      </dgm:t>
    </dgm:pt>
    <dgm:pt modelId="{84E3E1FD-3DD7-4E27-8443-123CEE33B2CD}" type="sibTrans" cxnId="{86CF121F-DB50-4E49-9C5F-714E1A2BCB19}">
      <dgm:prSet/>
      <dgm:spPr/>
      <dgm:t>
        <a:bodyPr/>
        <a:lstStyle/>
        <a:p>
          <a:endParaRPr lang="mn-MN"/>
        </a:p>
      </dgm:t>
    </dgm:pt>
    <dgm:pt modelId="{0DD475D4-73E0-46E2-A3C1-51A1912F95C4}" type="pres">
      <dgm:prSet presAssocID="{CE3B579F-AEE6-4BB0-A14D-E58ACC62B7C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mn-MN"/>
        </a:p>
      </dgm:t>
    </dgm:pt>
    <dgm:pt modelId="{C800EA64-0481-4C8C-9AE9-6C0F52E79E98}" type="pres">
      <dgm:prSet presAssocID="{45D7AC53-538F-49A3-9EC4-5A6F108E8FAC}" presName="centerShape" presStyleLbl="node0" presStyleIdx="0" presStyleCnt="1" custScaleX="145508"/>
      <dgm:spPr/>
      <dgm:t>
        <a:bodyPr/>
        <a:lstStyle/>
        <a:p>
          <a:endParaRPr lang="mn-MN"/>
        </a:p>
      </dgm:t>
    </dgm:pt>
    <dgm:pt modelId="{3059D353-1034-47C5-9292-4B5585CB46B9}" type="pres">
      <dgm:prSet presAssocID="{78AC4060-7D95-479C-8E48-0BA5C69EC8E5}" presName="Name9" presStyleLbl="parChTrans1D2" presStyleIdx="0" presStyleCnt="5"/>
      <dgm:spPr/>
      <dgm:t>
        <a:bodyPr/>
        <a:lstStyle/>
        <a:p>
          <a:endParaRPr lang="mn-MN"/>
        </a:p>
      </dgm:t>
    </dgm:pt>
    <dgm:pt modelId="{FC0BA2C1-E78D-4AF0-B40B-F82B133F39A4}" type="pres">
      <dgm:prSet presAssocID="{78AC4060-7D95-479C-8E48-0BA5C69EC8E5}" presName="connTx" presStyleLbl="parChTrans1D2" presStyleIdx="0" presStyleCnt="5"/>
      <dgm:spPr/>
      <dgm:t>
        <a:bodyPr/>
        <a:lstStyle/>
        <a:p>
          <a:endParaRPr lang="mn-MN"/>
        </a:p>
      </dgm:t>
    </dgm:pt>
    <dgm:pt modelId="{C686364F-333F-47C4-90AB-9518F8321828}" type="pres">
      <dgm:prSet presAssocID="{ECD072C2-F514-409A-A7E8-728928776D34}" presName="node" presStyleLbl="node1" presStyleIdx="0" presStyleCnt="5" custScaleX="137820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73C74718-05BE-4AAF-8D26-DDC377534CE9}" type="pres">
      <dgm:prSet presAssocID="{D81EDABE-6EAF-4E0B-9A10-DF37B7C2EEE2}" presName="Name9" presStyleLbl="parChTrans1D2" presStyleIdx="1" presStyleCnt="5"/>
      <dgm:spPr/>
      <dgm:t>
        <a:bodyPr/>
        <a:lstStyle/>
        <a:p>
          <a:endParaRPr lang="mn-MN"/>
        </a:p>
      </dgm:t>
    </dgm:pt>
    <dgm:pt modelId="{5DC49E62-4DE8-4BE8-B798-50C12AD7A521}" type="pres">
      <dgm:prSet presAssocID="{D81EDABE-6EAF-4E0B-9A10-DF37B7C2EEE2}" presName="connTx" presStyleLbl="parChTrans1D2" presStyleIdx="1" presStyleCnt="5"/>
      <dgm:spPr/>
      <dgm:t>
        <a:bodyPr/>
        <a:lstStyle/>
        <a:p>
          <a:endParaRPr lang="mn-MN"/>
        </a:p>
      </dgm:t>
    </dgm:pt>
    <dgm:pt modelId="{C271933A-1413-4438-9466-D5784E7DB081}" type="pres">
      <dgm:prSet presAssocID="{EA6F11B2-8785-4910-B1C7-9A2061D5D8ED}" presName="node" presStyleLbl="node1" presStyleIdx="1" presStyleCnt="5" custScaleX="136917" custRadScaleRad="127816" custRadScaleInc="4422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5FB1096E-5210-4FBC-A407-717D7F5481C5}" type="pres">
      <dgm:prSet presAssocID="{8B400F91-A460-4C77-9812-8CDB6E4D54F7}" presName="Name9" presStyleLbl="parChTrans1D2" presStyleIdx="2" presStyleCnt="5"/>
      <dgm:spPr/>
      <dgm:t>
        <a:bodyPr/>
        <a:lstStyle/>
        <a:p>
          <a:endParaRPr lang="mn-MN"/>
        </a:p>
      </dgm:t>
    </dgm:pt>
    <dgm:pt modelId="{17C65827-CADF-4D0E-88E4-C98A614AD798}" type="pres">
      <dgm:prSet presAssocID="{8B400F91-A460-4C77-9812-8CDB6E4D54F7}" presName="connTx" presStyleLbl="parChTrans1D2" presStyleIdx="2" presStyleCnt="5"/>
      <dgm:spPr/>
      <dgm:t>
        <a:bodyPr/>
        <a:lstStyle/>
        <a:p>
          <a:endParaRPr lang="mn-MN"/>
        </a:p>
      </dgm:t>
    </dgm:pt>
    <dgm:pt modelId="{8A4D4829-1CEA-404A-9463-306750114694}" type="pres">
      <dgm:prSet presAssocID="{53002B86-5BE2-42DB-BC9D-DC25D10683E7}" presName="node" presStyleLbl="node1" presStyleIdx="2" presStyleCnt="5" custScaleX="138565" custRadScaleRad="124775" custRadScaleInc="-30844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5DB1CC01-7A9E-4D0D-8FCC-3E4AA39E4A95}" type="pres">
      <dgm:prSet presAssocID="{FD53BB80-F66C-45DC-91CA-6CF117DFE0B8}" presName="Name9" presStyleLbl="parChTrans1D2" presStyleIdx="3" presStyleCnt="5"/>
      <dgm:spPr/>
      <dgm:t>
        <a:bodyPr/>
        <a:lstStyle/>
        <a:p>
          <a:endParaRPr lang="mn-MN"/>
        </a:p>
      </dgm:t>
    </dgm:pt>
    <dgm:pt modelId="{1CE215EF-04FF-4C0B-8CB7-1049B876EEF9}" type="pres">
      <dgm:prSet presAssocID="{FD53BB80-F66C-45DC-91CA-6CF117DFE0B8}" presName="connTx" presStyleLbl="parChTrans1D2" presStyleIdx="3" presStyleCnt="5"/>
      <dgm:spPr/>
      <dgm:t>
        <a:bodyPr/>
        <a:lstStyle/>
        <a:p>
          <a:endParaRPr lang="mn-MN"/>
        </a:p>
      </dgm:t>
    </dgm:pt>
    <dgm:pt modelId="{33CBB518-25ED-428C-A9AB-9163310B2B8B}" type="pres">
      <dgm:prSet presAssocID="{F9BDBE29-2901-4EE1-93DB-DB4E343EA1B9}" presName="node" presStyleLbl="node1" presStyleIdx="3" presStyleCnt="5" custScaleX="147366" custRadScaleRad="118323" custRadScaleInc="31370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  <dgm:pt modelId="{BBF72CE4-0810-4572-8BBE-217D6F621D06}" type="pres">
      <dgm:prSet presAssocID="{7E4ABB73-D78D-4DA5-A847-9E2235FEB58D}" presName="Name9" presStyleLbl="parChTrans1D2" presStyleIdx="4" presStyleCnt="5"/>
      <dgm:spPr/>
      <dgm:t>
        <a:bodyPr/>
        <a:lstStyle/>
        <a:p>
          <a:endParaRPr lang="mn-MN"/>
        </a:p>
      </dgm:t>
    </dgm:pt>
    <dgm:pt modelId="{7D6BB8EE-8277-4810-A768-82AFB93F236F}" type="pres">
      <dgm:prSet presAssocID="{7E4ABB73-D78D-4DA5-A847-9E2235FEB58D}" presName="connTx" presStyleLbl="parChTrans1D2" presStyleIdx="4" presStyleCnt="5"/>
      <dgm:spPr/>
      <dgm:t>
        <a:bodyPr/>
        <a:lstStyle/>
        <a:p>
          <a:endParaRPr lang="mn-MN"/>
        </a:p>
      </dgm:t>
    </dgm:pt>
    <dgm:pt modelId="{BD66DD08-2789-46F8-BEA6-75440E4A4677}" type="pres">
      <dgm:prSet presAssocID="{76C7E167-9FE0-4B1D-AB1C-91437E394185}" presName="node" presStyleLbl="node1" presStyleIdx="4" presStyleCnt="5" custScaleX="153406" custRadScaleRad="127564" custRadScaleInc="-443">
        <dgm:presLayoutVars>
          <dgm:bulletEnabled val="1"/>
        </dgm:presLayoutVars>
      </dgm:prSet>
      <dgm:spPr/>
      <dgm:t>
        <a:bodyPr/>
        <a:lstStyle/>
        <a:p>
          <a:endParaRPr lang="mn-MN"/>
        </a:p>
      </dgm:t>
    </dgm:pt>
  </dgm:ptLst>
  <dgm:cxnLst>
    <dgm:cxn modelId="{0DFF6B43-638E-4E4C-87D0-7462F59AD47E}" type="presOf" srcId="{F9BDBE29-2901-4EE1-93DB-DB4E343EA1B9}" destId="{33CBB518-25ED-428C-A9AB-9163310B2B8B}" srcOrd="0" destOrd="0" presId="urn:microsoft.com/office/officeart/2005/8/layout/radial1"/>
    <dgm:cxn modelId="{9C1D3CBF-A2C0-4B0D-88DB-DDF65A357698}" type="presOf" srcId="{53002B86-5BE2-42DB-BC9D-DC25D10683E7}" destId="{8A4D4829-1CEA-404A-9463-306750114694}" srcOrd="0" destOrd="0" presId="urn:microsoft.com/office/officeart/2005/8/layout/radial1"/>
    <dgm:cxn modelId="{13D4435C-8700-4E13-9758-11E3E5B6486E}" srcId="{CE3B579F-AEE6-4BB0-A14D-E58ACC62B7C4}" destId="{45D7AC53-538F-49A3-9EC4-5A6F108E8FAC}" srcOrd="0" destOrd="0" parTransId="{8DC6431F-CEB6-41EF-B800-8A683E6829B1}" sibTransId="{16E63E2B-E2BE-48CC-8A2B-4E39F7A131CD}"/>
    <dgm:cxn modelId="{EA9FCBDB-1657-49A3-86F1-14858A021BED}" type="presOf" srcId="{D81EDABE-6EAF-4E0B-9A10-DF37B7C2EEE2}" destId="{73C74718-05BE-4AAF-8D26-DDC377534CE9}" srcOrd="0" destOrd="0" presId="urn:microsoft.com/office/officeart/2005/8/layout/radial1"/>
    <dgm:cxn modelId="{0911CADD-AE3E-49B7-94C0-CA98887C7B36}" type="presOf" srcId="{45D7AC53-538F-49A3-9EC4-5A6F108E8FAC}" destId="{C800EA64-0481-4C8C-9AE9-6C0F52E79E98}" srcOrd="0" destOrd="0" presId="urn:microsoft.com/office/officeart/2005/8/layout/radial1"/>
    <dgm:cxn modelId="{50133BB5-9BFB-4E4D-8550-A9BFCE14118C}" srcId="{45D7AC53-538F-49A3-9EC4-5A6F108E8FAC}" destId="{53002B86-5BE2-42DB-BC9D-DC25D10683E7}" srcOrd="2" destOrd="0" parTransId="{8B400F91-A460-4C77-9812-8CDB6E4D54F7}" sibTransId="{409E9179-4384-47C8-81B4-6F35812C2735}"/>
    <dgm:cxn modelId="{CC1FC5DA-5F2B-4F4A-850D-7714583F4105}" type="presOf" srcId="{8B400F91-A460-4C77-9812-8CDB6E4D54F7}" destId="{17C65827-CADF-4D0E-88E4-C98A614AD798}" srcOrd="1" destOrd="0" presId="urn:microsoft.com/office/officeart/2005/8/layout/radial1"/>
    <dgm:cxn modelId="{4BD07DA1-DBC8-4C63-820B-FD8741717787}" type="presOf" srcId="{78AC4060-7D95-479C-8E48-0BA5C69EC8E5}" destId="{3059D353-1034-47C5-9292-4B5585CB46B9}" srcOrd="0" destOrd="0" presId="urn:microsoft.com/office/officeart/2005/8/layout/radial1"/>
    <dgm:cxn modelId="{D66737F4-879B-446C-971B-9EBA79645A2A}" type="presOf" srcId="{8B400F91-A460-4C77-9812-8CDB6E4D54F7}" destId="{5FB1096E-5210-4FBC-A407-717D7F5481C5}" srcOrd="0" destOrd="0" presId="urn:microsoft.com/office/officeart/2005/8/layout/radial1"/>
    <dgm:cxn modelId="{3AA469DB-AB39-42B8-BBD8-08286A72F012}" type="presOf" srcId="{7E4ABB73-D78D-4DA5-A847-9E2235FEB58D}" destId="{BBF72CE4-0810-4572-8BBE-217D6F621D06}" srcOrd="0" destOrd="0" presId="urn:microsoft.com/office/officeart/2005/8/layout/radial1"/>
    <dgm:cxn modelId="{8253D65E-0D3C-4278-BA83-9344669077CC}" type="presOf" srcId="{D81EDABE-6EAF-4E0B-9A10-DF37B7C2EEE2}" destId="{5DC49E62-4DE8-4BE8-B798-50C12AD7A521}" srcOrd="1" destOrd="0" presId="urn:microsoft.com/office/officeart/2005/8/layout/radial1"/>
    <dgm:cxn modelId="{1F845367-6D95-4DC2-9BF4-7C6DA4E80BB7}" type="presOf" srcId="{FD53BB80-F66C-45DC-91CA-6CF117DFE0B8}" destId="{1CE215EF-04FF-4C0B-8CB7-1049B876EEF9}" srcOrd="1" destOrd="0" presId="urn:microsoft.com/office/officeart/2005/8/layout/radial1"/>
    <dgm:cxn modelId="{F96ABD10-14E8-403F-A70E-74BBE888CD3B}" type="presOf" srcId="{ECD072C2-F514-409A-A7E8-728928776D34}" destId="{C686364F-333F-47C4-90AB-9518F8321828}" srcOrd="0" destOrd="0" presId="urn:microsoft.com/office/officeart/2005/8/layout/radial1"/>
    <dgm:cxn modelId="{25700745-6D02-4704-ADE8-FF6ED4D05160}" srcId="{45D7AC53-538F-49A3-9EC4-5A6F108E8FAC}" destId="{F9BDBE29-2901-4EE1-93DB-DB4E343EA1B9}" srcOrd="3" destOrd="0" parTransId="{FD53BB80-F66C-45DC-91CA-6CF117DFE0B8}" sibTransId="{1B4BDDDF-ECDC-4D69-96D0-1C28811B5EE9}"/>
    <dgm:cxn modelId="{21E7FD42-8FFD-4801-8529-4A3FED9D1DF4}" srcId="{45D7AC53-538F-49A3-9EC4-5A6F108E8FAC}" destId="{EA6F11B2-8785-4910-B1C7-9A2061D5D8ED}" srcOrd="1" destOrd="0" parTransId="{D81EDABE-6EAF-4E0B-9A10-DF37B7C2EEE2}" sibTransId="{4DCDEEBD-5D7A-4130-98A1-B9F8F8E4BAB4}"/>
    <dgm:cxn modelId="{884D920C-FE9C-4308-BCDB-70F2998EA2B6}" srcId="{45D7AC53-538F-49A3-9EC4-5A6F108E8FAC}" destId="{ECD072C2-F514-409A-A7E8-728928776D34}" srcOrd="0" destOrd="0" parTransId="{78AC4060-7D95-479C-8E48-0BA5C69EC8E5}" sibTransId="{1E174C42-CD21-4C33-9EAC-49C517116D18}"/>
    <dgm:cxn modelId="{103A20B1-DB57-40EB-8B27-345CD9977FC3}" type="presOf" srcId="{FD53BB80-F66C-45DC-91CA-6CF117DFE0B8}" destId="{5DB1CC01-7A9E-4D0D-8FCC-3E4AA39E4A95}" srcOrd="0" destOrd="0" presId="urn:microsoft.com/office/officeart/2005/8/layout/radial1"/>
    <dgm:cxn modelId="{CA076089-84CD-4B81-80AA-8AD14D3338A1}" type="presOf" srcId="{78AC4060-7D95-479C-8E48-0BA5C69EC8E5}" destId="{FC0BA2C1-E78D-4AF0-B40B-F82B133F39A4}" srcOrd="1" destOrd="0" presId="urn:microsoft.com/office/officeart/2005/8/layout/radial1"/>
    <dgm:cxn modelId="{E68EADEF-EFFB-4A7A-8952-7EDE74E0B1E0}" type="presOf" srcId="{CE3B579F-AEE6-4BB0-A14D-E58ACC62B7C4}" destId="{0DD475D4-73E0-46E2-A3C1-51A1912F95C4}" srcOrd="0" destOrd="0" presId="urn:microsoft.com/office/officeart/2005/8/layout/radial1"/>
    <dgm:cxn modelId="{39618A94-7CC5-47D0-BD43-D90E2FCB5D59}" type="presOf" srcId="{76C7E167-9FE0-4B1D-AB1C-91437E394185}" destId="{BD66DD08-2789-46F8-BEA6-75440E4A4677}" srcOrd="0" destOrd="0" presId="urn:microsoft.com/office/officeart/2005/8/layout/radial1"/>
    <dgm:cxn modelId="{AE4AD464-C2AC-46C4-93CA-D06B3D3DCFBA}" type="presOf" srcId="{7E4ABB73-D78D-4DA5-A847-9E2235FEB58D}" destId="{7D6BB8EE-8277-4810-A768-82AFB93F236F}" srcOrd="1" destOrd="0" presId="urn:microsoft.com/office/officeart/2005/8/layout/radial1"/>
    <dgm:cxn modelId="{86CF121F-DB50-4E49-9C5F-714E1A2BCB19}" srcId="{45D7AC53-538F-49A3-9EC4-5A6F108E8FAC}" destId="{76C7E167-9FE0-4B1D-AB1C-91437E394185}" srcOrd="4" destOrd="0" parTransId="{7E4ABB73-D78D-4DA5-A847-9E2235FEB58D}" sibTransId="{84E3E1FD-3DD7-4E27-8443-123CEE33B2CD}"/>
    <dgm:cxn modelId="{8B952BE4-EDD2-4346-9735-E91DB87123D5}" type="presOf" srcId="{EA6F11B2-8785-4910-B1C7-9A2061D5D8ED}" destId="{C271933A-1413-4438-9466-D5784E7DB081}" srcOrd="0" destOrd="0" presId="urn:microsoft.com/office/officeart/2005/8/layout/radial1"/>
    <dgm:cxn modelId="{8ACA7D29-27D6-41F8-9FDB-E5BC9F5A45CC}" type="presParOf" srcId="{0DD475D4-73E0-46E2-A3C1-51A1912F95C4}" destId="{C800EA64-0481-4C8C-9AE9-6C0F52E79E98}" srcOrd="0" destOrd="0" presId="urn:microsoft.com/office/officeart/2005/8/layout/radial1"/>
    <dgm:cxn modelId="{C68E9724-98FB-42AE-87DD-D91B4DF989B1}" type="presParOf" srcId="{0DD475D4-73E0-46E2-A3C1-51A1912F95C4}" destId="{3059D353-1034-47C5-9292-4B5585CB46B9}" srcOrd="1" destOrd="0" presId="urn:microsoft.com/office/officeart/2005/8/layout/radial1"/>
    <dgm:cxn modelId="{83E3CD9F-302A-4392-ABEF-C9E58498CA80}" type="presParOf" srcId="{3059D353-1034-47C5-9292-4B5585CB46B9}" destId="{FC0BA2C1-E78D-4AF0-B40B-F82B133F39A4}" srcOrd="0" destOrd="0" presId="urn:microsoft.com/office/officeart/2005/8/layout/radial1"/>
    <dgm:cxn modelId="{E52AB280-AF60-4EEB-9338-54DED3A813F8}" type="presParOf" srcId="{0DD475D4-73E0-46E2-A3C1-51A1912F95C4}" destId="{C686364F-333F-47C4-90AB-9518F8321828}" srcOrd="2" destOrd="0" presId="urn:microsoft.com/office/officeart/2005/8/layout/radial1"/>
    <dgm:cxn modelId="{FB4357E9-C185-4790-8D6A-444CE89211EF}" type="presParOf" srcId="{0DD475D4-73E0-46E2-A3C1-51A1912F95C4}" destId="{73C74718-05BE-4AAF-8D26-DDC377534CE9}" srcOrd="3" destOrd="0" presId="urn:microsoft.com/office/officeart/2005/8/layout/radial1"/>
    <dgm:cxn modelId="{02AF90AD-DE66-4A66-8C2D-C9EE5D2825CA}" type="presParOf" srcId="{73C74718-05BE-4AAF-8D26-DDC377534CE9}" destId="{5DC49E62-4DE8-4BE8-B798-50C12AD7A521}" srcOrd="0" destOrd="0" presId="urn:microsoft.com/office/officeart/2005/8/layout/radial1"/>
    <dgm:cxn modelId="{5C695137-B016-4598-97CD-8A66CDB01508}" type="presParOf" srcId="{0DD475D4-73E0-46E2-A3C1-51A1912F95C4}" destId="{C271933A-1413-4438-9466-D5784E7DB081}" srcOrd="4" destOrd="0" presId="urn:microsoft.com/office/officeart/2005/8/layout/radial1"/>
    <dgm:cxn modelId="{3141F8EF-EC67-44F9-8976-1336B7F1699A}" type="presParOf" srcId="{0DD475D4-73E0-46E2-A3C1-51A1912F95C4}" destId="{5FB1096E-5210-4FBC-A407-717D7F5481C5}" srcOrd="5" destOrd="0" presId="urn:microsoft.com/office/officeart/2005/8/layout/radial1"/>
    <dgm:cxn modelId="{6059D1FF-B853-47FA-B155-7D179D2FEEFE}" type="presParOf" srcId="{5FB1096E-5210-4FBC-A407-717D7F5481C5}" destId="{17C65827-CADF-4D0E-88E4-C98A614AD798}" srcOrd="0" destOrd="0" presId="urn:microsoft.com/office/officeart/2005/8/layout/radial1"/>
    <dgm:cxn modelId="{923432FA-3A4B-4CB1-A76F-EE5D26DB5EE9}" type="presParOf" srcId="{0DD475D4-73E0-46E2-A3C1-51A1912F95C4}" destId="{8A4D4829-1CEA-404A-9463-306750114694}" srcOrd="6" destOrd="0" presId="urn:microsoft.com/office/officeart/2005/8/layout/radial1"/>
    <dgm:cxn modelId="{2EF5137A-CA30-4817-8FDA-2C140B903EF7}" type="presParOf" srcId="{0DD475D4-73E0-46E2-A3C1-51A1912F95C4}" destId="{5DB1CC01-7A9E-4D0D-8FCC-3E4AA39E4A95}" srcOrd="7" destOrd="0" presId="urn:microsoft.com/office/officeart/2005/8/layout/radial1"/>
    <dgm:cxn modelId="{C674D544-5A42-45EF-938F-13C19940902F}" type="presParOf" srcId="{5DB1CC01-7A9E-4D0D-8FCC-3E4AA39E4A95}" destId="{1CE215EF-04FF-4C0B-8CB7-1049B876EEF9}" srcOrd="0" destOrd="0" presId="urn:microsoft.com/office/officeart/2005/8/layout/radial1"/>
    <dgm:cxn modelId="{B13B39E5-C616-4323-937E-37AC1F06C37E}" type="presParOf" srcId="{0DD475D4-73E0-46E2-A3C1-51A1912F95C4}" destId="{33CBB518-25ED-428C-A9AB-9163310B2B8B}" srcOrd="8" destOrd="0" presId="urn:microsoft.com/office/officeart/2005/8/layout/radial1"/>
    <dgm:cxn modelId="{69B85465-7AB6-485D-9067-B8BD2CEAF5BE}" type="presParOf" srcId="{0DD475D4-73E0-46E2-A3C1-51A1912F95C4}" destId="{BBF72CE4-0810-4572-8BBE-217D6F621D06}" srcOrd="9" destOrd="0" presId="urn:microsoft.com/office/officeart/2005/8/layout/radial1"/>
    <dgm:cxn modelId="{BB6CB27C-9D23-4F71-BD73-054FFA84D72B}" type="presParOf" srcId="{BBF72CE4-0810-4572-8BBE-217D6F621D06}" destId="{7D6BB8EE-8277-4810-A768-82AFB93F236F}" srcOrd="0" destOrd="0" presId="urn:microsoft.com/office/officeart/2005/8/layout/radial1"/>
    <dgm:cxn modelId="{E96E44A3-F214-4E08-96BB-70ACF625FFE6}" type="presParOf" srcId="{0DD475D4-73E0-46E2-A3C1-51A1912F95C4}" destId="{BD66DD08-2789-46F8-BEA6-75440E4A4677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C220E-D727-4EA5-94A7-C9BCE99D4236}">
      <dsp:nvSpPr>
        <dsp:cNvPr id="0" name=""/>
        <dsp:cNvSpPr/>
      </dsp:nvSpPr>
      <dsp:spPr>
        <a:xfrm>
          <a:off x="1409867" y="3360957"/>
          <a:ext cx="1638330" cy="140655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28000">
              <a:schemeClr val="accent2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400" b="1" kern="1200" dirty="0" smtClean="0">
              <a:latin typeface="Times New Roman" pitchFamily="18" charset="0"/>
              <a:cs typeface="Times New Roman" pitchFamily="18" charset="0"/>
            </a:rPr>
            <a:t>Дулаан </a:t>
          </a:r>
          <a:endParaRPr lang="mn-MN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663607" y="3578801"/>
        <a:ext cx="1130850" cy="970867"/>
      </dsp:txXfrm>
    </dsp:sp>
    <dsp:sp modelId="{C1FF1CB9-E33F-4638-A8A4-554366E2FE40}">
      <dsp:nvSpPr>
        <dsp:cNvPr id="0" name=""/>
        <dsp:cNvSpPr/>
      </dsp:nvSpPr>
      <dsp:spPr>
        <a:xfrm>
          <a:off x="1448958" y="3989920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CFD465-DC84-4A62-A47B-8BAC7EE611BF}">
      <dsp:nvSpPr>
        <dsp:cNvPr id="0" name=""/>
        <dsp:cNvSpPr/>
      </dsp:nvSpPr>
      <dsp:spPr>
        <a:xfrm>
          <a:off x="0" y="2583364"/>
          <a:ext cx="1638330" cy="140655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A4520D-6292-4634-8897-57F34468CCF2}">
      <dsp:nvSpPr>
        <dsp:cNvPr id="0" name=""/>
        <dsp:cNvSpPr/>
      </dsp:nvSpPr>
      <dsp:spPr>
        <a:xfrm>
          <a:off x="1122334" y="3803103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81914"/>
              <a:satOff val="9852"/>
              <a:lumOff val="113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A7C0C8-BAF3-4498-973A-F3A3F49266AC}">
      <dsp:nvSpPr>
        <dsp:cNvPr id="0" name=""/>
        <dsp:cNvSpPr/>
      </dsp:nvSpPr>
      <dsp:spPr>
        <a:xfrm>
          <a:off x="2758437" y="2590799"/>
          <a:ext cx="1790744" cy="140655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28000">
              <a:schemeClr val="accent2">
                <a:hueOff val="-184307"/>
                <a:satOff val="22167"/>
                <a:lumOff val="2549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-184307"/>
                <a:satOff val="22167"/>
                <a:lumOff val="2549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184307"/>
              <a:satOff val="22167"/>
              <a:lumOff val="2549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000" b="1" kern="1200" dirty="0" smtClean="0">
              <a:latin typeface="Times New Roman" pitchFamily="18" charset="0"/>
              <a:cs typeface="Times New Roman" pitchFamily="18" charset="0"/>
            </a:rPr>
            <a:t>Цахилгаан</a:t>
          </a:r>
          <a:r>
            <a:rPr lang="mn-MN" sz="1800" kern="1200" dirty="0" smtClean="0"/>
            <a:t> </a:t>
          </a:r>
          <a:endParaRPr lang="mn-MN" sz="1800" kern="1200" dirty="0"/>
        </a:p>
      </dsp:txBody>
      <dsp:txXfrm>
        <a:off x="3024879" y="2800078"/>
        <a:ext cx="1257860" cy="987997"/>
      </dsp:txXfrm>
    </dsp:sp>
    <dsp:sp modelId="{F82D6C93-0CB9-4F80-87E6-3E5D3614796B}">
      <dsp:nvSpPr>
        <dsp:cNvPr id="0" name=""/>
        <dsp:cNvSpPr/>
      </dsp:nvSpPr>
      <dsp:spPr>
        <a:xfrm>
          <a:off x="3947281" y="3795615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63828"/>
              <a:satOff val="19704"/>
              <a:lumOff val="226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40D7E2-89A8-45E6-9CDD-7715B898B209}">
      <dsp:nvSpPr>
        <dsp:cNvPr id="0" name=""/>
        <dsp:cNvSpPr/>
      </dsp:nvSpPr>
      <dsp:spPr>
        <a:xfrm>
          <a:off x="4228734" y="3357962"/>
          <a:ext cx="1638330" cy="140655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000" r="-15000"/>
          </a:stretch>
        </a:blipFill>
        <a:ln w="9525" cap="flat" cmpd="sng" algn="ctr">
          <a:solidFill>
            <a:schemeClr val="accent2">
              <a:hueOff val="-184307"/>
              <a:satOff val="22167"/>
              <a:lumOff val="254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645345-19B4-41AF-A6C1-776074F65999}">
      <dsp:nvSpPr>
        <dsp:cNvPr id="0" name=""/>
        <dsp:cNvSpPr/>
      </dsp:nvSpPr>
      <dsp:spPr>
        <a:xfrm>
          <a:off x="4268693" y="3983930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245742"/>
              <a:satOff val="29557"/>
              <a:lumOff val="339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376A74-1ADA-4221-889A-0D4EA7F2D6DE}">
      <dsp:nvSpPr>
        <dsp:cNvPr id="0" name=""/>
        <dsp:cNvSpPr/>
      </dsp:nvSpPr>
      <dsp:spPr>
        <a:xfrm>
          <a:off x="1409867" y="1805772"/>
          <a:ext cx="1638330" cy="140655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28000">
              <a:schemeClr val="accent2">
                <a:hueOff val="-368613"/>
                <a:satOff val="44335"/>
                <a:lumOff val="5098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-368613"/>
                <a:satOff val="44335"/>
                <a:lumOff val="5098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368613"/>
              <a:satOff val="44335"/>
              <a:lumOff val="5098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000" b="1" kern="1200" dirty="0" smtClean="0">
              <a:latin typeface="Times New Roman" pitchFamily="18" charset="0"/>
              <a:cs typeface="Times New Roman" pitchFamily="18" charset="0"/>
            </a:rPr>
            <a:t>Механик</a:t>
          </a:r>
          <a:r>
            <a:rPr lang="mn-MN" sz="1800" kern="1200" dirty="0" smtClean="0"/>
            <a:t> </a:t>
          </a:r>
          <a:endParaRPr lang="mn-MN" sz="1800" kern="1200" dirty="0"/>
        </a:p>
      </dsp:txBody>
      <dsp:txXfrm>
        <a:off x="1663607" y="2023616"/>
        <a:ext cx="1130850" cy="970867"/>
      </dsp:txXfrm>
    </dsp:sp>
    <dsp:sp modelId="{AD0F4995-1F11-4D07-986A-F4A93787BC43}">
      <dsp:nvSpPr>
        <dsp:cNvPr id="0" name=""/>
        <dsp:cNvSpPr/>
      </dsp:nvSpPr>
      <dsp:spPr>
        <a:xfrm>
          <a:off x="2532202" y="1832353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327656"/>
              <a:satOff val="39409"/>
              <a:lumOff val="453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49BBCE-F623-41E6-BC4E-8B08C5DB7A99}">
      <dsp:nvSpPr>
        <dsp:cNvPr id="0" name=""/>
        <dsp:cNvSpPr/>
      </dsp:nvSpPr>
      <dsp:spPr>
        <a:xfrm>
          <a:off x="2819735" y="1023686"/>
          <a:ext cx="1638330" cy="140655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2000" r="-32000"/>
          </a:stretch>
        </a:blipFill>
        <a:ln w="9525" cap="flat" cmpd="sng" algn="ctr">
          <a:solidFill>
            <a:schemeClr val="accent2">
              <a:hueOff val="-368613"/>
              <a:satOff val="44335"/>
              <a:lumOff val="509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8BD32E-921F-448C-8269-D320D67F9156}">
      <dsp:nvSpPr>
        <dsp:cNvPr id="0" name=""/>
        <dsp:cNvSpPr/>
      </dsp:nvSpPr>
      <dsp:spPr>
        <a:xfrm>
          <a:off x="2865775" y="1647033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409570"/>
              <a:satOff val="49261"/>
              <a:lumOff val="566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8CFCBB-622E-4D68-A218-B7DEBA9E07DA}">
      <dsp:nvSpPr>
        <dsp:cNvPr id="0" name=""/>
        <dsp:cNvSpPr/>
      </dsp:nvSpPr>
      <dsp:spPr>
        <a:xfrm>
          <a:off x="4228734" y="1802777"/>
          <a:ext cx="1638330" cy="140655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28000">
              <a:schemeClr val="accent2">
                <a:hueOff val="-552920"/>
                <a:satOff val="66502"/>
                <a:lumOff val="7647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-552920"/>
                <a:satOff val="66502"/>
                <a:lumOff val="7647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552920"/>
              <a:satOff val="66502"/>
              <a:lumOff val="7647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000" b="1" kern="1200" dirty="0" smtClean="0"/>
            <a:t>Гэрэл</a:t>
          </a:r>
          <a:endParaRPr lang="mn-MN" sz="2000" b="1" kern="1200" dirty="0"/>
        </a:p>
      </dsp:txBody>
      <dsp:txXfrm>
        <a:off x="4482474" y="2020621"/>
        <a:ext cx="1130850" cy="970867"/>
      </dsp:txXfrm>
    </dsp:sp>
    <dsp:sp modelId="{6194E53F-3D28-4A13-AA63-58F6FBFBE8B1}">
      <dsp:nvSpPr>
        <dsp:cNvPr id="0" name=""/>
        <dsp:cNvSpPr/>
      </dsp:nvSpPr>
      <dsp:spPr>
        <a:xfrm>
          <a:off x="5646420" y="2426124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491484"/>
              <a:satOff val="59113"/>
              <a:lumOff val="679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4D3A78-0C0E-498B-B81B-14BDBA2E29F0}">
      <dsp:nvSpPr>
        <dsp:cNvPr id="0" name=""/>
        <dsp:cNvSpPr/>
      </dsp:nvSpPr>
      <dsp:spPr>
        <a:xfrm>
          <a:off x="5638601" y="2593473"/>
          <a:ext cx="1638330" cy="140655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9525" cap="flat" cmpd="sng" algn="ctr">
          <a:solidFill>
            <a:schemeClr val="accent2">
              <a:hueOff val="-552920"/>
              <a:satOff val="66502"/>
              <a:lumOff val="764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2F6A09-64B5-4EA6-BA94-1A9F7B3C09D1}">
      <dsp:nvSpPr>
        <dsp:cNvPr id="0" name=""/>
        <dsp:cNvSpPr/>
      </dsp:nvSpPr>
      <dsp:spPr>
        <a:xfrm>
          <a:off x="5958276" y="2618931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573398"/>
              <a:satOff val="68966"/>
              <a:lumOff val="79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AF7BBD-C85C-4281-9D8B-F7061CB1307E}">
      <dsp:nvSpPr>
        <dsp:cNvPr id="0" name=""/>
        <dsp:cNvSpPr/>
      </dsp:nvSpPr>
      <dsp:spPr>
        <a:xfrm>
          <a:off x="5638601" y="1038662"/>
          <a:ext cx="1638330" cy="1406555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28000">
              <a:schemeClr val="accent2">
                <a:hueOff val="-737226"/>
                <a:satOff val="88670"/>
                <a:lumOff val="10196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2">
                <a:hueOff val="-737226"/>
                <a:satOff val="88670"/>
                <a:lumOff val="10196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737226"/>
              <a:satOff val="88670"/>
              <a:lumOff val="10196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2000" b="1" kern="1200" dirty="0" smtClean="0"/>
            <a:t>Хими</a:t>
          </a:r>
          <a:endParaRPr lang="mn-MN" sz="2000" b="1" kern="1200" dirty="0"/>
        </a:p>
      </dsp:txBody>
      <dsp:txXfrm>
        <a:off x="5892341" y="1256506"/>
        <a:ext cx="1130850" cy="970867"/>
      </dsp:txXfrm>
    </dsp:sp>
    <dsp:sp modelId="{0E25DD06-2CB6-4954-9398-6830279C389D}">
      <dsp:nvSpPr>
        <dsp:cNvPr id="0" name=""/>
        <dsp:cNvSpPr/>
      </dsp:nvSpPr>
      <dsp:spPr>
        <a:xfrm>
          <a:off x="7056287" y="1669122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655312"/>
              <a:satOff val="78818"/>
              <a:lumOff val="906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24C8F7-E37D-4FAA-BEA9-C1F2B608D6E6}">
      <dsp:nvSpPr>
        <dsp:cNvPr id="0" name=""/>
        <dsp:cNvSpPr/>
      </dsp:nvSpPr>
      <dsp:spPr>
        <a:xfrm>
          <a:off x="7048469" y="1823368"/>
          <a:ext cx="1638330" cy="1406555"/>
        </a:xfrm>
        <a:prstGeom prst="hexagon">
          <a:avLst>
            <a:gd name="adj" fmla="val 25000"/>
            <a:gd name="vf" fmla="val 115470"/>
          </a:avLst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9525" cap="flat" cmpd="sng" algn="ctr">
          <a:solidFill>
            <a:schemeClr val="accent2">
              <a:hueOff val="-737226"/>
              <a:satOff val="88670"/>
              <a:lumOff val="1019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EDE900-51A4-424B-AD9F-CCE26CD459B8}">
      <dsp:nvSpPr>
        <dsp:cNvPr id="0" name=""/>
        <dsp:cNvSpPr/>
      </dsp:nvSpPr>
      <dsp:spPr>
        <a:xfrm>
          <a:off x="7375093" y="1854816"/>
          <a:ext cx="191109" cy="164728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737226"/>
              <a:satOff val="88670"/>
              <a:lumOff val="1019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00EA64-0481-4C8C-9AE9-6C0F52E79E98}">
      <dsp:nvSpPr>
        <dsp:cNvPr id="0" name=""/>
        <dsp:cNvSpPr/>
      </dsp:nvSpPr>
      <dsp:spPr>
        <a:xfrm>
          <a:off x="3211438" y="2607985"/>
          <a:ext cx="2884562" cy="1982408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>
              <a:latin typeface="Times New Roman" pitchFamily="18" charset="0"/>
              <a:cs typeface="Times New Roman" pitchFamily="18" charset="0"/>
            </a:rPr>
            <a:t>Хувиргагч </a:t>
          </a:r>
          <a:endParaRPr lang="mn-MN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33872" y="2898302"/>
        <a:ext cx="2039694" cy="1401774"/>
      </dsp:txXfrm>
    </dsp:sp>
    <dsp:sp modelId="{3059D353-1034-47C5-9292-4B5585CB46B9}">
      <dsp:nvSpPr>
        <dsp:cNvPr id="0" name=""/>
        <dsp:cNvSpPr/>
      </dsp:nvSpPr>
      <dsp:spPr>
        <a:xfrm rot="16200000">
          <a:off x="4354811" y="2289565"/>
          <a:ext cx="597816" cy="39023"/>
        </a:xfrm>
        <a:custGeom>
          <a:avLst/>
          <a:gdLst/>
          <a:ahLst/>
          <a:cxnLst/>
          <a:rect l="0" t="0" r="0" b="0"/>
          <a:pathLst>
            <a:path>
              <a:moveTo>
                <a:pt x="0" y="19511"/>
              </a:moveTo>
              <a:lnTo>
                <a:pt x="597816" y="1951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mn-MN" sz="500" kern="1200"/>
        </a:p>
      </dsp:txBody>
      <dsp:txXfrm>
        <a:off x="4638774" y="2294131"/>
        <a:ext cx="29890" cy="29890"/>
      </dsp:txXfrm>
    </dsp:sp>
    <dsp:sp modelId="{C686364F-333F-47C4-90AB-9518F8321828}">
      <dsp:nvSpPr>
        <dsp:cNvPr id="0" name=""/>
        <dsp:cNvSpPr/>
      </dsp:nvSpPr>
      <dsp:spPr>
        <a:xfrm>
          <a:off x="3287642" y="27760"/>
          <a:ext cx="2732154" cy="1982408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>
              <a:latin typeface="Times New Roman" pitchFamily="18" charset="0"/>
              <a:cs typeface="Times New Roman" pitchFamily="18" charset="0"/>
            </a:rPr>
            <a:t>Механик </a:t>
          </a:r>
          <a:endParaRPr lang="mn-MN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87757" y="318077"/>
        <a:ext cx="1931924" cy="1401774"/>
      </dsp:txXfrm>
    </dsp:sp>
    <dsp:sp modelId="{73C74718-05BE-4AAF-8D26-DDC377534CE9}">
      <dsp:nvSpPr>
        <dsp:cNvPr id="0" name=""/>
        <dsp:cNvSpPr/>
      </dsp:nvSpPr>
      <dsp:spPr>
        <a:xfrm rot="20606461">
          <a:off x="5965473" y="3103959"/>
          <a:ext cx="576392" cy="39023"/>
        </a:xfrm>
        <a:custGeom>
          <a:avLst/>
          <a:gdLst/>
          <a:ahLst/>
          <a:cxnLst/>
          <a:rect l="0" t="0" r="0" b="0"/>
          <a:pathLst>
            <a:path>
              <a:moveTo>
                <a:pt x="0" y="19511"/>
              </a:moveTo>
              <a:lnTo>
                <a:pt x="576392" y="1951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mn-MN" sz="500" kern="1200"/>
        </a:p>
      </dsp:txBody>
      <dsp:txXfrm>
        <a:off x="6239259" y="3109061"/>
        <a:ext cx="28819" cy="28819"/>
      </dsp:txXfrm>
    </dsp:sp>
    <dsp:sp modelId="{C271933A-1413-4438-9466-D5784E7DB081}">
      <dsp:nvSpPr>
        <dsp:cNvPr id="0" name=""/>
        <dsp:cNvSpPr/>
      </dsp:nvSpPr>
      <dsp:spPr>
        <a:xfrm>
          <a:off x="6429746" y="1676394"/>
          <a:ext cx="2714253" cy="198240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>
              <a:latin typeface="Times New Roman" pitchFamily="18" charset="0"/>
              <a:cs typeface="Times New Roman" pitchFamily="18" charset="0"/>
            </a:rPr>
            <a:t>Цахилгаан </a:t>
          </a:r>
          <a:endParaRPr lang="mn-MN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827239" y="1966711"/>
        <a:ext cx="1919267" cy="1401774"/>
      </dsp:txXfrm>
    </dsp:sp>
    <dsp:sp modelId="{5FB1096E-5210-4FBC-A407-717D7F5481C5}">
      <dsp:nvSpPr>
        <dsp:cNvPr id="0" name=""/>
        <dsp:cNvSpPr/>
      </dsp:nvSpPr>
      <dsp:spPr>
        <a:xfrm rot="2513192">
          <a:off x="5424552" y="4644549"/>
          <a:ext cx="833095" cy="39023"/>
        </a:xfrm>
        <a:custGeom>
          <a:avLst/>
          <a:gdLst/>
          <a:ahLst/>
          <a:cxnLst/>
          <a:rect l="0" t="0" r="0" b="0"/>
          <a:pathLst>
            <a:path>
              <a:moveTo>
                <a:pt x="0" y="19511"/>
              </a:moveTo>
              <a:lnTo>
                <a:pt x="833095" y="1951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mn-MN" sz="500" kern="1200"/>
        </a:p>
      </dsp:txBody>
      <dsp:txXfrm>
        <a:off x="5820272" y="4643234"/>
        <a:ext cx="41654" cy="41654"/>
      </dsp:txXfrm>
    </dsp:sp>
    <dsp:sp modelId="{8A4D4829-1CEA-404A-9463-306750114694}">
      <dsp:nvSpPr>
        <dsp:cNvPr id="0" name=""/>
        <dsp:cNvSpPr/>
      </dsp:nvSpPr>
      <dsp:spPr>
        <a:xfrm>
          <a:off x="5638808" y="4723191"/>
          <a:ext cx="2746923" cy="1982408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>
              <a:latin typeface="Times New Roman" pitchFamily="18" charset="0"/>
              <a:cs typeface="Times New Roman" pitchFamily="18" charset="0"/>
            </a:rPr>
            <a:t>Дулаан </a:t>
          </a:r>
          <a:endParaRPr lang="mn-MN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41086" y="5013508"/>
        <a:ext cx="1942367" cy="1401774"/>
      </dsp:txXfrm>
    </dsp:sp>
    <dsp:sp modelId="{5DB1CC01-7A9E-4D0D-8FCC-3E4AA39E4A95}">
      <dsp:nvSpPr>
        <dsp:cNvPr id="0" name=""/>
        <dsp:cNvSpPr/>
      </dsp:nvSpPr>
      <dsp:spPr>
        <a:xfrm rot="8237592">
          <a:off x="3182245" y="4613233"/>
          <a:ext cx="703374" cy="39023"/>
        </a:xfrm>
        <a:custGeom>
          <a:avLst/>
          <a:gdLst/>
          <a:ahLst/>
          <a:cxnLst/>
          <a:rect l="0" t="0" r="0" b="0"/>
          <a:pathLst>
            <a:path>
              <a:moveTo>
                <a:pt x="0" y="19511"/>
              </a:moveTo>
              <a:lnTo>
                <a:pt x="703374" y="1951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mn-MN" sz="500" kern="1200"/>
        </a:p>
      </dsp:txBody>
      <dsp:txXfrm rot="10800000">
        <a:off x="3516348" y="4615160"/>
        <a:ext cx="35168" cy="35168"/>
      </dsp:txXfrm>
    </dsp:sp>
    <dsp:sp modelId="{33CBB518-25ED-428C-A9AB-9163310B2B8B}">
      <dsp:nvSpPr>
        <dsp:cNvPr id="0" name=""/>
        <dsp:cNvSpPr/>
      </dsp:nvSpPr>
      <dsp:spPr>
        <a:xfrm>
          <a:off x="949573" y="4678673"/>
          <a:ext cx="2921395" cy="198240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>
              <a:latin typeface="Times New Roman" pitchFamily="18" charset="0"/>
              <a:cs typeface="Times New Roman" pitchFamily="18" charset="0"/>
            </a:rPr>
            <a:t>Хими</a:t>
          </a:r>
          <a:endParaRPr lang="mn-MN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77401" y="4968990"/>
        <a:ext cx="2065739" cy="1401774"/>
      </dsp:txXfrm>
    </dsp:sp>
    <dsp:sp modelId="{BBF72CE4-0810-4572-8BBE-217D6F621D06}">
      <dsp:nvSpPr>
        <dsp:cNvPr id="0" name=""/>
        <dsp:cNvSpPr/>
      </dsp:nvSpPr>
      <dsp:spPr>
        <a:xfrm rot="11870434">
          <a:off x="2872295" y="3084700"/>
          <a:ext cx="486987" cy="39023"/>
        </a:xfrm>
        <a:custGeom>
          <a:avLst/>
          <a:gdLst/>
          <a:ahLst/>
          <a:cxnLst/>
          <a:rect l="0" t="0" r="0" b="0"/>
          <a:pathLst>
            <a:path>
              <a:moveTo>
                <a:pt x="0" y="19511"/>
              </a:moveTo>
              <a:lnTo>
                <a:pt x="486987" y="19511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mn-MN" sz="500" kern="1200"/>
        </a:p>
      </dsp:txBody>
      <dsp:txXfrm rot="10800000">
        <a:off x="3103614" y="3092037"/>
        <a:ext cx="24349" cy="24349"/>
      </dsp:txXfrm>
    </dsp:sp>
    <dsp:sp modelId="{BD66DD08-2789-46F8-BEA6-75440E4A4677}">
      <dsp:nvSpPr>
        <dsp:cNvPr id="0" name=""/>
        <dsp:cNvSpPr/>
      </dsp:nvSpPr>
      <dsp:spPr>
        <a:xfrm>
          <a:off x="0" y="1599592"/>
          <a:ext cx="3041132" cy="1982408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3200" kern="1200" dirty="0" smtClean="0">
              <a:latin typeface="Times New Roman" pitchFamily="18" charset="0"/>
              <a:cs typeface="Times New Roman" pitchFamily="18" charset="0"/>
            </a:rPr>
            <a:t>Гэрэл</a:t>
          </a:r>
          <a:endParaRPr lang="mn-MN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45363" y="1889909"/>
        <a:ext cx="2150406" cy="14017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500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2076" y="1"/>
            <a:ext cx="2984500" cy="4810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277744-9B08-4BBE-BB9D-3AC4125C1111}" type="datetimeFigureOut">
              <a:rPr lang="mn-MN" smtClean="0"/>
              <a:t>2018-09-19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40826"/>
            <a:ext cx="2984500" cy="4810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2076" y="9140826"/>
            <a:ext cx="2984500" cy="4810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FE36B5-FC22-4B56-AD04-9761731FD1C0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8442131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gif"/><Relationship Id="rId1" Type="http://schemas.microsoft.com/office/2007/relationships/media" Target="../media/media1.gif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mn-MN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600200"/>
            <a:ext cx="8305800" cy="1752600"/>
          </a:xfrm>
        </p:spPr>
        <p:txBody>
          <a:bodyPr>
            <a:noAutofit/>
          </a:bodyPr>
          <a:lstStyle/>
          <a:p>
            <a:r>
              <a:rPr lang="mn-MN" sz="6600" b="1" dirty="0">
                <a:latin typeface="Times New Roman" pitchFamily="18" charset="0"/>
                <a:cs typeface="Times New Roman" pitchFamily="18" charset="0"/>
              </a:rPr>
              <a:t>Энергийн хувирал</a:t>
            </a:r>
            <a:endParaRPr lang="mn-MN" sz="6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0" t="19637" r="8767" b="17816"/>
          <a:stretch/>
        </p:blipFill>
        <p:spPr>
          <a:xfrm>
            <a:off x="3886200" y="3589400"/>
            <a:ext cx="5227320" cy="319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89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6"/>
    </mc:Choice>
    <mc:Fallback xmlns="">
      <p:transition spd="slow" advTm="17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33400"/>
            <a:ext cx="7467600" cy="1143000"/>
          </a:xfrm>
        </p:spPr>
        <p:txBody>
          <a:bodyPr/>
          <a:lstStyle/>
          <a:p>
            <a:r>
              <a:rPr lang="mn-MN" sz="5400" dirty="0" smtClean="0">
                <a:latin typeface="Times New Roman" pitchFamily="18" charset="0"/>
                <a:cs typeface="Times New Roman" pitchFamily="18" charset="0"/>
              </a:rPr>
              <a:t>Энергийн төрлүүд</a:t>
            </a:r>
            <a:endParaRPr lang="mn-MN" sz="5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127873810"/>
              </p:ext>
            </p:extLst>
          </p:nvPr>
        </p:nvGraphicFramePr>
        <p:xfrm>
          <a:off x="441960" y="1066800"/>
          <a:ext cx="86868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7334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6400"/>
            <a:ext cx="8229600" cy="990600"/>
          </a:xfrm>
        </p:spPr>
        <p:txBody>
          <a:bodyPr>
            <a:noAutofit/>
          </a:bodyPr>
          <a:lstStyle/>
          <a:p>
            <a:r>
              <a:rPr lang="mn-MN" sz="6600" dirty="0" smtClean="0">
                <a:latin typeface="Times New Roman" pitchFamily="18" charset="0"/>
                <a:cs typeface="Times New Roman" pitchFamily="18" charset="0"/>
              </a:rPr>
              <a:t>Зорилго </a:t>
            </a:r>
            <a:endParaRPr lang="mn-MN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57200" y="3429000"/>
            <a:ext cx="8229600" cy="2727960"/>
          </a:xfrm>
        </p:spPr>
        <p:txBody>
          <a:bodyPr/>
          <a:lstStyle/>
          <a:p>
            <a:r>
              <a:rPr lang="mn-MN" sz="5400" dirty="0">
                <a:latin typeface="Times New Roman" pitchFamily="18" charset="0"/>
                <a:cs typeface="Times New Roman" pitchFamily="18" charset="0"/>
              </a:rPr>
              <a:t>Энергийн хувиргах үйл явцыг судлах</a:t>
            </a: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758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8229600" cy="1219200"/>
          </a:xfrm>
        </p:spPr>
        <p:txBody>
          <a:bodyPr>
            <a:noAutofit/>
          </a:bodyPr>
          <a:lstStyle/>
          <a:p>
            <a:r>
              <a:rPr lang="mn-MN" sz="6600" dirty="0" smtClean="0">
                <a:latin typeface="Times New Roman" pitchFamily="18" charset="0"/>
                <a:cs typeface="Times New Roman" pitchFamily="18" charset="0"/>
              </a:rPr>
              <a:t>Зорилт:</a:t>
            </a:r>
            <a:endParaRPr lang="mn-MN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2362200"/>
            <a:ext cx="8077200" cy="3429000"/>
          </a:xfrm>
        </p:spPr>
        <p:txBody>
          <a:bodyPr>
            <a:normAutofit fontScale="92500" lnSpcReduction="10000"/>
          </a:bodyPr>
          <a:lstStyle/>
          <a:p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Tablet</a:t>
            </a:r>
            <a:r>
              <a:rPr lang="mn-MN" sz="3500" dirty="0" smtClean="0">
                <a:latin typeface="Times New Roman" pitchFamily="18" charset="0"/>
                <a:cs typeface="Times New Roman" pitchFamily="18" charset="0"/>
              </a:rPr>
              <a:t>-тай тодорхой хэмжээнд ажиллаж сурах</a:t>
            </a:r>
          </a:p>
          <a:p>
            <a:r>
              <a:rPr lang="mn-MN" sz="3500" dirty="0" smtClean="0">
                <a:latin typeface="Times New Roman" pitchFamily="18" charset="0"/>
                <a:cs typeface="Times New Roman" pitchFamily="18" charset="0"/>
              </a:rPr>
              <a:t>Хамтран ажиллах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mn-MN" sz="3500" dirty="0" smtClean="0">
                <a:latin typeface="Times New Roman" pitchFamily="18" charset="0"/>
                <a:cs typeface="Times New Roman" pitchFamily="18" charset="0"/>
              </a:rPr>
              <a:t>хосоор ажиллах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mn-MN" sz="35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mn-MN" sz="3500" dirty="0" smtClean="0">
                <a:latin typeface="Times New Roman" pitchFamily="18" charset="0"/>
                <a:cs typeface="Times New Roman" pitchFamily="18" charset="0"/>
              </a:rPr>
              <a:t>Цахим туршилтыг ашиглаж мэдлэг бүтээх</a:t>
            </a:r>
          </a:p>
          <a:p>
            <a:r>
              <a:rPr lang="mn-MN" sz="3500" dirty="0" smtClean="0">
                <a:latin typeface="Times New Roman" pitchFamily="18" charset="0"/>
                <a:cs typeface="Times New Roman" pitchFamily="18" charset="0"/>
              </a:rPr>
              <a:t>Энергийг хувиргагчийн үйл ажиллагааг танин мэдэх</a:t>
            </a:r>
          </a:p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21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0" y="76200"/>
            <a:ext cx="9144000" cy="6705600"/>
            <a:chOff x="0" y="76200"/>
            <a:chExt cx="9144000" cy="6705600"/>
          </a:xfrm>
        </p:grpSpPr>
        <p:graphicFrame>
          <p:nvGraphicFramePr>
            <p:cNvPr id="11" name="Diagram 10"/>
            <p:cNvGraphicFramePr/>
            <p:nvPr>
              <p:extLst>
                <p:ext uri="{D42A27DB-BD31-4B8C-83A1-F6EECF244321}">
                  <p14:modId xmlns:p14="http://schemas.microsoft.com/office/powerpoint/2010/main" val="3191019718"/>
                </p:ext>
              </p:extLst>
            </p:nvPr>
          </p:nvGraphicFramePr>
          <p:xfrm>
            <a:off x="0" y="76200"/>
            <a:ext cx="9144000" cy="6705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cxnSp>
          <p:nvCxnSpPr>
            <p:cNvPr id="4" name="Straight Arrow Connector 3"/>
            <p:cNvCxnSpPr/>
            <p:nvPr/>
          </p:nvCxnSpPr>
          <p:spPr>
            <a:xfrm>
              <a:off x="4648200" y="2133600"/>
              <a:ext cx="0" cy="5334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Arrow Connector 5"/>
            <p:cNvCxnSpPr/>
            <p:nvPr/>
          </p:nvCxnSpPr>
          <p:spPr>
            <a:xfrm flipH="1">
              <a:off x="5943600" y="3124200"/>
              <a:ext cx="533400" cy="1524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>
              <a:off x="5562600" y="4495800"/>
              <a:ext cx="594360" cy="5334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 flipH="1">
              <a:off x="3276600" y="4495800"/>
              <a:ext cx="457200" cy="4572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2895600" y="3124200"/>
              <a:ext cx="533400" cy="1524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879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990600"/>
            <a:ext cx="8229600" cy="990600"/>
          </a:xfrm>
        </p:spPr>
        <p:txBody>
          <a:bodyPr/>
          <a:lstStyle/>
          <a:p>
            <a:pPr lvl="2" algn="l" rtl="0">
              <a:spcBef>
                <a:spcPct val="0"/>
              </a:spcBef>
            </a:pPr>
            <a:r>
              <a:rPr kumimoji="0" lang="mn-MN" sz="5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Санамж: </a:t>
            </a:r>
            <a:r>
              <a:rPr kumimoji="0" lang="mn-MN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mn-MN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sz="quarter" idx="13"/>
          </p:nvPr>
        </p:nvSpPr>
        <p:spPr bwMode="auto">
          <a:xfrm>
            <a:off x="-228600" y="2122706"/>
            <a:ext cx="8458200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mn-M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Багшийн зааврын дагуу ажиллана. 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mn-M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Хамтран суралцаж байгаа сурагчтайгаа хүндэтгэлтэй харьцана.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mn-M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Зөвхөн гараа өргөж хариулна. 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</a:t>
            </a:r>
            <a:r>
              <a:rPr lang="en-US" sz="3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let</a:t>
            </a:r>
            <a:r>
              <a:rPr kumimoji="0" lang="mn-M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-тай болгоомжтой харьцана.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mn-M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Үнэлгээг үнэн бодит</a:t>
            </a:r>
            <a:r>
              <a:rPr kumimoji="0" lang="mn-MN" sz="3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mn-MN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хийнэ.</a:t>
            </a:r>
            <a:endParaRPr kumimoji="0" lang="mn-MN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mn-MN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61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6512511" cy="1143000"/>
          </a:xfrm>
        </p:spPr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Ажлын хуудас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112191007"/>
              </p:ext>
            </p:extLst>
          </p:nvPr>
        </p:nvGraphicFramePr>
        <p:xfrm>
          <a:off x="457200" y="1026624"/>
          <a:ext cx="7924799" cy="5602776"/>
        </p:xfrm>
        <a:graphic>
          <a:graphicData uri="http://schemas.openxmlformats.org/drawingml/2006/table">
            <a:tbl>
              <a:tblPr firstRow="1" firstCol="1" bandRow="1">
                <a:tableStyleId>{C4B1156A-380E-4F78-BDF5-A606A8083BF9}</a:tableStyleId>
              </a:tblPr>
              <a:tblGrid>
                <a:gridCol w="396147"/>
                <a:gridCol w="1356453"/>
                <a:gridCol w="1055766"/>
                <a:gridCol w="1294453"/>
                <a:gridCol w="2914376"/>
                <a:gridCol w="907604"/>
              </a:tblGrid>
              <a:tr h="457200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mn-MN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Энерги</a:t>
                      </a:r>
                      <a:endParaRPr lang="mn-MN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mn-MN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Хувиргагч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mn-MN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Хувирсан </a:t>
                      </a: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энерги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mn-MN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Дүгнэлт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mn-MN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Оноо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497376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Механик </a:t>
                      </a:r>
                      <a:endParaRPr lang="mn-MN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429240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Гэрэл</a:t>
                      </a:r>
                      <a:endParaRPr lang="mn-MN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361104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Дулаан </a:t>
                      </a:r>
                      <a:endParaRPr lang="mn-MN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561888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Хими</a:t>
                      </a:r>
                      <a:endParaRPr lang="mn-MN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561888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Механик </a:t>
                      </a:r>
                      <a:endParaRPr lang="mn-MN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561888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Гэрэл</a:t>
                      </a:r>
                      <a:endParaRPr lang="mn-MN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561888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en-US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Дулаан </a:t>
                      </a:r>
                      <a:endParaRPr lang="mn-MN" sz="16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561888"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Хими</a:t>
                      </a:r>
                      <a:endParaRPr lang="mn-MN" sz="16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  <a:tr h="333288">
                <a:tc gridSpan="2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mn-MN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Нийт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 hMerge="1">
                  <a:txBody>
                    <a:bodyPr/>
                    <a:lstStyle/>
                    <a:p>
                      <a:endParaRPr lang="mn-MN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mn-MN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Үнэлгээг </a:t>
                      </a: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нэмэж хариуг гаргана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  <a:tc hMerge="1">
                  <a:txBody>
                    <a:bodyPr/>
                    <a:lstStyle/>
                    <a:p>
                      <a:endParaRPr lang="mn-M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n-M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mn-MN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mn-MN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7623" marR="5762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523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4876800" y="1981200"/>
            <a:ext cx="3886200" cy="403860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mn-MN" sz="3200" b="1" dirty="0" smtClean="0">
                <a:latin typeface="Times New Roman" pitchFamily="18" charset="0"/>
                <a:cs typeface="Times New Roman" pitchFamily="18" charset="0"/>
              </a:rPr>
              <a:t>Энергийн төрлүүд</a:t>
            </a:r>
            <a:endParaRPr lang="en-US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Механик </a:t>
            </a:r>
          </a:p>
          <a:p>
            <a:pPr marL="45720" indent="0">
              <a:buNone/>
            </a:pPr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Цахилгаан </a:t>
            </a:r>
          </a:p>
          <a:p>
            <a:pPr marL="45720" indent="0">
              <a:buNone/>
            </a:pPr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Дулааны</a:t>
            </a:r>
          </a:p>
          <a:p>
            <a:pPr marL="45720" indent="0">
              <a:buNone/>
            </a:pPr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Гэрлийн </a:t>
            </a:r>
          </a:p>
          <a:p>
            <a:pPr marL="45720" indent="0">
              <a:buNone/>
            </a:pPr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Химийн </a:t>
            </a:r>
            <a:endParaRPr lang="mn-MN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78" t="12076" r="16143" b="55209"/>
          <a:stretch/>
        </p:blipFill>
        <p:spPr bwMode="auto">
          <a:xfrm>
            <a:off x="304800" y="426720"/>
            <a:ext cx="4387934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5741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5486400"/>
            <a:ext cx="6512511" cy="1143000"/>
          </a:xfrm>
        </p:spPr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Салхин сэнс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480"/>
            <a:ext cx="9157547" cy="5151120"/>
          </a:xfrm>
        </p:spPr>
      </p:pic>
    </p:spTree>
    <p:extLst>
      <p:ext uri="{BB962C8B-B14F-4D97-AF65-F5344CB8AC3E}">
        <p14:creationId xmlns:p14="http://schemas.microsoft.com/office/powerpoint/2010/main" val="1638178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334000"/>
            <a:ext cx="6512511" cy="1143000"/>
          </a:xfrm>
        </p:spPr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Усан цахилгаан станц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giphy.gif">
            <a:hlinkClick r:id="" action="ppaction://media"/>
          </p:cNvPr>
          <p:cNvPicPr>
            <a:picLocks noGrp="1" noChangeAspect="1"/>
          </p:cNvPicPr>
          <p:nvPr>
            <p:ph sz="quarter" idx="13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3429" y="0"/>
            <a:ext cx="8046307" cy="4738597"/>
          </a:xfrm>
        </p:spPr>
      </p:pic>
    </p:spTree>
    <p:extLst>
      <p:ext uri="{BB962C8B-B14F-4D97-AF65-F5344CB8AC3E}">
        <p14:creationId xmlns:p14="http://schemas.microsoft.com/office/powerpoint/2010/main" val="1144575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8089" y="5029200"/>
            <a:ext cx="6512511" cy="1143000"/>
          </a:xfrm>
        </p:spPr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Нарны зай хураагч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0"/>
            <a:ext cx="6604000" cy="4953000"/>
          </a:xfrm>
        </p:spPr>
      </p:pic>
    </p:spTree>
    <p:extLst>
      <p:ext uri="{BB962C8B-B14F-4D97-AF65-F5344CB8AC3E}">
        <p14:creationId xmlns:p14="http://schemas.microsoft.com/office/powerpoint/2010/main" val="46341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1" y="5257800"/>
            <a:ext cx="6248400" cy="1143000"/>
          </a:xfrm>
        </p:spPr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Мотор 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1907"/>
            <a:ext cx="6934199" cy="5200650"/>
          </a:xfrm>
        </p:spPr>
      </p:pic>
    </p:spTree>
    <p:extLst>
      <p:ext uri="{BB962C8B-B14F-4D97-AF65-F5344CB8AC3E}">
        <p14:creationId xmlns:p14="http://schemas.microsoft.com/office/powerpoint/2010/main" val="3225958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mn-MN" sz="5400" dirty="0" smtClean="0">
                <a:latin typeface="Times New Roman" pitchFamily="18" charset="0"/>
                <a:cs typeface="Times New Roman" pitchFamily="18" charset="0"/>
              </a:rPr>
              <a:t>Дүгнэлт </a:t>
            </a:r>
            <a:endParaRPr lang="mn-MN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010400" cy="3459480"/>
          </a:xfrm>
        </p:spPr>
        <p:txBody>
          <a:bodyPr>
            <a:normAutofit/>
          </a:bodyPr>
          <a:lstStyle/>
          <a:p>
            <a:r>
              <a:rPr lang="mn-MN" sz="4800" dirty="0" smtClean="0">
                <a:latin typeface="Times New Roman" pitchFamily="18" charset="0"/>
                <a:cs typeface="Times New Roman" pitchFamily="18" charset="0"/>
              </a:rPr>
              <a:t>Бид энергийг хувиргаж ашигласнаар амьдрал ахуйдаа хэрхэн ашигладаг вэ?</a:t>
            </a:r>
            <a:endParaRPr lang="mn-MN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415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Гэрийн даалгавраа хийхээ мартуузай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!</a:t>
            </a: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mn-MN" sz="4000" dirty="0" smtClean="0">
                <a:latin typeface="Times New Roman" pitchFamily="18" charset="0"/>
                <a:cs typeface="Times New Roman" pitchFamily="18" charset="0"/>
              </a:rPr>
              <a:t>Гэртээ байгаа 5ш энерги хувиргагчийг тогтоож, түүнийгээ ажлын хуудасны хүснэгттэй адил хүснэгт хийж бөглөөрэй.</a:t>
            </a:r>
            <a:endParaRPr lang="mn-MN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114800"/>
            <a:ext cx="1747067" cy="1747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587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1" y="4038600"/>
            <a:ext cx="7543800" cy="1828800"/>
          </a:xfrm>
        </p:spPr>
        <p:txBody>
          <a:bodyPr/>
          <a:lstStyle/>
          <a:p>
            <a:r>
              <a:rPr lang="mn-MN" sz="4800" dirty="0">
                <a:latin typeface="Times New Roman" pitchFamily="18" charset="0"/>
                <a:cs typeface="Times New Roman" pitchFamily="18" charset="0"/>
              </a:rPr>
              <a:t>Хичээлдээ </a:t>
            </a:r>
            <a:r>
              <a:rPr lang="mn-MN" sz="4800" dirty="0" smtClean="0">
                <a:latin typeface="Times New Roman" pitchFamily="18" charset="0"/>
                <a:cs typeface="Times New Roman" pitchFamily="18" charset="0"/>
              </a:rPr>
              <a:t>идэвхтэй </a:t>
            </a:r>
            <a:r>
              <a:rPr lang="mn-MN" sz="4800" dirty="0">
                <a:latin typeface="Times New Roman" pitchFamily="18" charset="0"/>
                <a:cs typeface="Times New Roman" pitchFamily="18" charset="0"/>
              </a:rPr>
              <a:t>оролцсонд баярлалаа</a:t>
            </a:r>
            <a:br>
              <a:rPr lang="mn-MN" sz="4800" dirty="0">
                <a:latin typeface="Times New Roman" pitchFamily="18" charset="0"/>
                <a:cs typeface="Times New Roman" pitchFamily="18" charset="0"/>
              </a:rPr>
            </a:br>
            <a:endParaRPr lang="mn-MN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5240"/>
            <a:ext cx="5562600" cy="3932512"/>
          </a:xfrm>
        </p:spPr>
      </p:pic>
    </p:spTree>
    <p:extLst>
      <p:ext uri="{BB962C8B-B14F-4D97-AF65-F5344CB8AC3E}">
        <p14:creationId xmlns:p14="http://schemas.microsoft.com/office/powerpoint/2010/main" val="243579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289" y="5029200"/>
            <a:ext cx="6512511" cy="1143000"/>
          </a:xfrm>
        </p:spPr>
        <p:txBody>
          <a:bodyPr/>
          <a:lstStyle/>
          <a:p>
            <a:r>
              <a:rPr lang="mn-MN" dirty="0" smtClean="0"/>
              <a:t>Харилцааны эерэг энерги</a:t>
            </a:r>
            <a:endParaRPr lang="mn-MN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mn-MN" sz="3200" dirty="0" smtClean="0">
                <a:latin typeface="Times New Roman" pitchFamily="18" charset="0"/>
                <a:cs typeface="Times New Roman" pitchFamily="18" charset="0"/>
              </a:rPr>
              <a:t>Сайхан инээмсэглэл нь бидэнд эерэг энерги бэлэглэдэг. </a:t>
            </a:r>
            <a:endParaRPr lang="mn-MN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791970"/>
            <a:ext cx="478155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2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Slipstream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817</TotalTime>
  <Words>141</Words>
  <Application>Microsoft Office PowerPoint</Application>
  <PresentationFormat>On-screen Show (4:3)</PresentationFormat>
  <Paragraphs>119</Paragraphs>
  <Slides>16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Slipstream</vt:lpstr>
      <vt:lpstr>Энергийн хувирал</vt:lpstr>
      <vt:lpstr>Энергийн төрлүүд</vt:lpstr>
      <vt:lpstr>Зорилго </vt:lpstr>
      <vt:lpstr>Зорилт:</vt:lpstr>
      <vt:lpstr>PowerPoint Presentation</vt:lpstr>
      <vt:lpstr>Санамж:  </vt:lpstr>
      <vt:lpstr>Ажлын хуудас</vt:lpstr>
      <vt:lpstr>PowerPoint Presentation</vt:lpstr>
      <vt:lpstr>Салхин сэнс</vt:lpstr>
      <vt:lpstr>Усан цахилгаан станц</vt:lpstr>
      <vt:lpstr>Нарны зай хураагч</vt:lpstr>
      <vt:lpstr>Мотор </vt:lpstr>
      <vt:lpstr>Дүгнэлт </vt:lpstr>
      <vt:lpstr>Гэрийн даалгавраа хийхээ мартуузай!</vt:lpstr>
      <vt:lpstr>Хичээлдээ идэвхтэй оролцсонд баярлалаа </vt:lpstr>
      <vt:lpstr>Харилцааны эерэг энерги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Энергийн хувирал</dc:title>
  <dc:creator>Д.Энхбаяр</dc:creator>
  <cp:lastModifiedBy>Д.Энхбаяр</cp:lastModifiedBy>
  <cp:revision>33</cp:revision>
  <cp:lastPrinted>2018-09-19T05:55:33Z</cp:lastPrinted>
  <dcterms:created xsi:type="dcterms:W3CDTF">2006-08-16T00:00:00Z</dcterms:created>
  <dcterms:modified xsi:type="dcterms:W3CDTF">2018-09-19T06:03:59Z</dcterms:modified>
</cp:coreProperties>
</file>