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4"/>
  </p:notesMasterIdLst>
  <p:sldIdLst>
    <p:sldId id="264" r:id="rId2"/>
    <p:sldId id="283" r:id="rId3"/>
    <p:sldId id="274" r:id="rId4"/>
    <p:sldId id="282" r:id="rId5"/>
    <p:sldId id="276" r:id="rId6"/>
    <p:sldId id="275" r:id="rId7"/>
    <p:sldId id="280" r:id="rId8"/>
    <p:sldId id="277" r:id="rId9"/>
    <p:sldId id="279" r:id="rId10"/>
    <p:sldId id="278" r:id="rId11"/>
    <p:sldId id="281" r:id="rId12"/>
    <p:sldId id="284" r:id="rId13"/>
  </p:sldIdLst>
  <p:sldSz cx="9144000" cy="6858000" type="screen4x3"/>
  <p:notesSz cx="6858000" cy="9144000"/>
  <p:embeddedFontLst>
    <p:embeddedFont>
      <p:font typeface="Cheeseburger" panose="020B0604020202020204"/>
      <p:regular r:id="rId15"/>
    </p:embeddedFont>
    <p:embeddedFont>
      <p:font typeface="MoolBoran" panose="020B0604020202020204" charset="0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009900"/>
    <a:srgbClr val="33CC33"/>
    <a:srgbClr val="FFFF00"/>
    <a:srgbClr val="CCFF33"/>
    <a:srgbClr val="000000"/>
    <a:srgbClr val="FF6600"/>
    <a:srgbClr val="66FF99"/>
    <a:srgbClr val="FF3300"/>
    <a:srgbClr val="FFF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6" autoAdjust="0"/>
    <p:restoredTop sz="94660"/>
  </p:normalViewPr>
  <p:slideViewPr>
    <p:cSldViewPr>
      <p:cViewPr varScale="1">
        <p:scale>
          <a:sx n="62" d="100"/>
          <a:sy n="62" d="100"/>
        </p:scale>
        <p:origin x="922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C6B04F-2381-4598-AFCA-19C273CC2EB9}" type="datetimeFigureOut">
              <a:rPr lang="es-ES" smtClean="0"/>
              <a:pPr/>
              <a:t>23/10/2019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0723D1-BA88-4790-B94B-10E25454B058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6334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97712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00204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6340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25021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13844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84098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76456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4448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67848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86043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2265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96115-98B5-4199-B053-3FF0E40BAC39}" type="datetimeFigureOut">
              <a:rPr lang="pt-PT"/>
              <a:pPr>
                <a:defRPr/>
              </a:pPr>
              <a:t>23/10/2019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0BCCB-A699-4733-80A9-ED1A7330AFF3}" type="slidenum">
              <a:rPr lang="pt-PT"/>
              <a:pPr>
                <a:defRPr/>
              </a:pPr>
              <a:t>‹#›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5E116-1F77-41A7-B47C-04A9C2AD3B62}" type="datetimeFigureOut">
              <a:rPr lang="pt-PT"/>
              <a:pPr>
                <a:defRPr/>
              </a:pPr>
              <a:t>23/10/2019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403F7-82BE-4698-B6AF-87B47C839996}" type="slidenum">
              <a:rPr lang="pt-PT"/>
              <a:pPr>
                <a:defRPr/>
              </a:pPr>
              <a:t>‹#›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26F3D-298F-47E6-A85C-188B7F17982B}" type="datetimeFigureOut">
              <a:rPr lang="pt-PT"/>
              <a:pPr>
                <a:defRPr/>
              </a:pPr>
              <a:t>23/10/2019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F6793-0CEF-4B02-8172-DCA857414D32}" type="slidenum">
              <a:rPr lang="pt-PT"/>
              <a:pPr>
                <a:defRPr/>
              </a:pPr>
              <a:t>‹#›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C589F-5CCB-4374-A69F-52768AB9BFD1}" type="datetimeFigureOut">
              <a:rPr lang="pt-PT"/>
              <a:pPr>
                <a:defRPr/>
              </a:pPr>
              <a:t>23/10/2019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5B381-19EA-4F2B-B0D6-B15FA105ECBD}" type="slidenum">
              <a:rPr lang="pt-PT"/>
              <a:pPr>
                <a:defRPr/>
              </a:pPr>
              <a:t>‹#›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D33DB-3ECE-4AE7-946D-FD239E220EA9}" type="datetimeFigureOut">
              <a:rPr lang="pt-PT"/>
              <a:pPr>
                <a:defRPr/>
              </a:pPr>
              <a:t>23/10/2019</a:t>
            </a:fld>
            <a:endParaRPr lang="pt-PT"/>
          </a:p>
        </p:txBody>
      </p:sp>
      <p:sp>
        <p:nvSpPr>
          <p:cNvPr id="8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7DA4A-69E7-4C79-B9F5-1D76266FD78A}" type="slidenum">
              <a:rPr lang="pt-PT"/>
              <a:pPr>
                <a:defRPr/>
              </a:pPr>
              <a:t>‹#›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ADC7C-64AC-40B9-875F-01C06B2A0D65}" type="datetimeFigureOut">
              <a:rPr lang="pt-PT"/>
              <a:pPr>
                <a:defRPr/>
              </a:pPr>
              <a:t>23/10/2019</a:t>
            </a:fld>
            <a:endParaRPr lang="pt-PT"/>
          </a:p>
        </p:txBody>
      </p:sp>
      <p:sp>
        <p:nvSpPr>
          <p:cNvPr id="4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95357-AB69-40D8-8564-A2C35A6CF00B}" type="slidenum">
              <a:rPr lang="pt-PT"/>
              <a:pPr>
                <a:defRPr/>
              </a:pPr>
              <a:t>‹#›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99E1A-A3E5-41E8-A62E-E5880D5D0703}" type="datetimeFigureOut">
              <a:rPr lang="pt-PT"/>
              <a:pPr>
                <a:defRPr/>
              </a:pPr>
              <a:t>23/10/2019</a:t>
            </a:fld>
            <a:endParaRPr lang="pt-PT"/>
          </a:p>
        </p:txBody>
      </p:sp>
      <p:sp>
        <p:nvSpPr>
          <p:cNvPr id="3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B0309-C259-4E24-87A3-2EC5C1458F59}" type="slidenum">
              <a:rPr lang="pt-PT"/>
              <a:pPr>
                <a:defRPr/>
              </a:pPr>
              <a:t>‹#›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3FC8E-0C01-4AC7-9417-150C1D8AB8BF}" type="datetimeFigureOut">
              <a:rPr lang="pt-PT"/>
              <a:pPr>
                <a:defRPr/>
              </a:pPr>
              <a:t>23/10/2019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08CF8-8633-4882-B2E2-171F5989AE1E}" type="slidenum">
              <a:rPr lang="pt-PT"/>
              <a:pPr>
                <a:defRPr/>
              </a:pPr>
              <a:t>‹#›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AED32-BBB6-45E0-9AFA-9894821C4739}" type="datetimeFigureOut">
              <a:rPr lang="pt-PT"/>
              <a:pPr>
                <a:defRPr/>
              </a:pPr>
              <a:t>23/10/2019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D8FAE-050E-406F-B7BF-9F45C3FE6631}" type="slidenum">
              <a:rPr lang="pt-PT"/>
              <a:pPr>
                <a:defRPr/>
              </a:pPr>
              <a:t>‹#›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CA9F5-BDFD-47AE-914E-E5EEE9AD03F1}" type="datetimeFigureOut">
              <a:rPr lang="pt-PT"/>
              <a:pPr>
                <a:defRPr/>
              </a:pPr>
              <a:t>23/10/2019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F851A-1D88-44AC-B3E8-34AA3BABDDA5}" type="slidenum">
              <a:rPr lang="pt-PT"/>
              <a:pPr>
                <a:defRPr/>
              </a:pPr>
              <a:t>‹#›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55493-7547-45A2-9553-79D4B730BAEC}" type="datetimeFigureOut">
              <a:rPr lang="pt-PT"/>
              <a:pPr>
                <a:defRPr/>
              </a:pPr>
              <a:t>23/10/2019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0A4A1-31E7-4ABE-9BE5-8A9F01E16F03}" type="slidenum">
              <a:rPr lang="pt-PT"/>
              <a:pPr>
                <a:defRPr/>
              </a:pPr>
              <a:t>‹#›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Posição do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</a:t>
            </a:r>
          </a:p>
        </p:txBody>
      </p:sp>
      <p:sp>
        <p:nvSpPr>
          <p:cNvPr id="1027" name="Marcador de Posição do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69D615C-326A-4D07-BD66-5D261C13FFFC}" type="datetimeFigureOut">
              <a:rPr lang="pt-PT"/>
              <a:pPr>
                <a:defRPr/>
              </a:pPr>
              <a:t>23/10/2019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129FCF-24EE-484A-8684-D14B4EF00799}" type="slidenum">
              <a:rPr lang="pt-PT"/>
              <a:pPr>
                <a:defRPr/>
              </a:pPr>
              <a:t>‹#›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6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IT’S A T-SHIRT. </a:t>
            </a:r>
            <a:endParaRPr lang="pt-PT" sz="66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0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THEY ARE TROUSERS. </a:t>
            </a:r>
            <a:endParaRPr lang="pt-PT" sz="60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6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IT’S A COAT. </a:t>
            </a:r>
            <a:endParaRPr lang="pt-PT" sz="66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6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THEY ARE SHOES. </a:t>
            </a:r>
            <a:endParaRPr lang="pt-PT" sz="66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6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IT’S A JUMPER. </a:t>
            </a:r>
            <a:endParaRPr lang="pt-PT" sz="66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6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IT’S A HAT.  </a:t>
            </a:r>
            <a:endParaRPr lang="pt-PT" sz="66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6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IT’S A T-SHIRT. </a:t>
            </a:r>
            <a:endParaRPr lang="pt-PT" sz="66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0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THEY ARE TROUSERS. </a:t>
            </a:r>
            <a:endParaRPr lang="pt-PT" sz="60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6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IT’S A DRESS.  </a:t>
            </a:r>
            <a:endParaRPr lang="pt-PT" sz="66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6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THEY ARE SHOES. </a:t>
            </a:r>
            <a:endParaRPr lang="pt-PT" sz="66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6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IT’S A HAT.  </a:t>
            </a:r>
            <a:endParaRPr lang="pt-PT" sz="66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effectLst/>
        </p:spPr>
        <p:txBody>
          <a:bodyPr/>
          <a:lstStyle/>
          <a:p>
            <a:pPr algn="ctr">
              <a:buNone/>
            </a:pPr>
            <a:r>
              <a:rPr lang="pt-PT" sz="16000" kern="1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9900"/>
                </a:solidFill>
                <a:effectLst>
                  <a:glow rad="139700">
                    <a:srgbClr val="4F81B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eeseburger" pitchFamily="2" charset="0"/>
              </a:rPr>
              <a:t>GOOD JOB!</a:t>
            </a:r>
            <a:endParaRPr lang="pt-PT" sz="16000" dirty="0" smtClean="0">
              <a:solidFill>
                <a:srgbClr val="009900"/>
              </a:solidFill>
              <a:effectLst>
                <a:glow rad="139700">
                  <a:srgbClr val="4F81B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eeseburger" pitchFamily="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58</Words>
  <Application>Microsoft Office PowerPoint</Application>
  <PresentationFormat>On-screen Show (4:3)</PresentationFormat>
  <Paragraphs>45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Cheeseburger</vt:lpstr>
      <vt:lpstr>MoolBoran</vt:lpstr>
      <vt:lpstr>Calibri</vt:lpstr>
      <vt:lpstr>Tema do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Sandra</dc:creator>
  <cp:lastModifiedBy>Myadagmaa Davaasambuu</cp:lastModifiedBy>
  <cp:revision>65</cp:revision>
  <dcterms:created xsi:type="dcterms:W3CDTF">2011-04-10T20:14:00Z</dcterms:created>
  <dcterms:modified xsi:type="dcterms:W3CDTF">2019-10-23T11:43:25Z</dcterms:modified>
</cp:coreProperties>
</file>