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0" r:id="rId1"/>
  </p:sldMasterIdLst>
  <p:sldIdLst>
    <p:sldId id="272" r:id="rId2"/>
    <p:sldId id="258" r:id="rId3"/>
    <p:sldId id="259" r:id="rId4"/>
    <p:sldId id="260" r:id="rId5"/>
    <p:sldId id="262" r:id="rId6"/>
    <p:sldId id="261" r:id="rId7"/>
    <p:sldId id="273" r:id="rId8"/>
    <p:sldId id="263" r:id="rId9"/>
    <p:sldId id="264" r:id="rId10"/>
    <p:sldId id="267" r:id="rId11"/>
    <p:sldId id="270" r:id="rId12"/>
    <p:sldId id="271" r:id="rId13"/>
    <p:sldId id="269" r:id="rId14"/>
  </p:sldIdLst>
  <p:sldSz cx="12192000" cy="6858000"/>
  <p:notesSz cx="6858000" cy="9144000"/>
  <p:defaultTextStyle>
    <a:defPPr>
      <a:defRPr lang="mn-M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434" autoAdjust="0"/>
  </p:normalViewPr>
  <p:slideViewPr>
    <p:cSldViewPr snapToGrid="0">
      <p:cViewPr>
        <p:scale>
          <a:sx n="77" d="100"/>
          <a:sy n="77" d="100"/>
        </p:scale>
        <p:origin x="-450" y="78"/>
      </p:cViewPr>
      <p:guideLst>
        <p:guide orient="horz" pos="2160"/>
        <p:guide pos="3840"/>
      </p:guideLst>
    </p:cSldViewPr>
  </p:slideViewPr>
  <p:notesTextViewPr>
    <p:cViewPr>
      <p:scale>
        <a:sx n="3" d="2"/>
        <a:sy n="3" d="2"/>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F35DD647-C25D-4E27-B348-B3048C7EA3AB}" type="datetimeFigureOut">
              <a:rPr lang="mn-MN" smtClean="0"/>
              <a:t>19.11.04</a:t>
            </a:fld>
            <a:endParaRPr lang="mn-MN"/>
          </a:p>
        </p:txBody>
      </p:sp>
      <p:sp>
        <p:nvSpPr>
          <p:cNvPr id="5" name="Footer Placeholder 4"/>
          <p:cNvSpPr>
            <a:spLocks noGrp="1"/>
          </p:cNvSpPr>
          <p:nvPr>
            <p:ph type="ftr" sz="quarter" idx="11"/>
          </p:nvPr>
        </p:nvSpPr>
        <p:spPr/>
        <p:txBody>
          <a:bodyPr/>
          <a:lstStyle/>
          <a:p>
            <a:endParaRPr lang="mn-MN"/>
          </a:p>
        </p:txBody>
      </p:sp>
      <p:sp>
        <p:nvSpPr>
          <p:cNvPr id="6" name="Slide Number Placeholder 5"/>
          <p:cNvSpPr>
            <a:spLocks noGrp="1"/>
          </p:cNvSpPr>
          <p:nvPr>
            <p:ph type="sldNum" sz="quarter" idx="12"/>
          </p:nvPr>
        </p:nvSpPr>
        <p:spPr/>
        <p:txBody>
          <a:bodyPr/>
          <a:lstStyle/>
          <a:p>
            <a:fld id="{990BE2F2-7EC2-46A0-A2E2-6DA96B367C1E}" type="slidenum">
              <a:rPr lang="mn-MN" smtClean="0"/>
              <a:t>‹#›</a:t>
            </a:fld>
            <a:endParaRPr lang="mn-MN"/>
          </a:p>
        </p:txBody>
      </p:sp>
    </p:spTree>
    <p:extLst>
      <p:ext uri="{BB962C8B-B14F-4D97-AF65-F5344CB8AC3E}">
        <p14:creationId xmlns:p14="http://schemas.microsoft.com/office/powerpoint/2010/main" val="31321329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35DD647-C25D-4E27-B348-B3048C7EA3AB}" type="datetimeFigureOut">
              <a:rPr lang="mn-MN" smtClean="0"/>
              <a:t>19.11.04</a:t>
            </a:fld>
            <a:endParaRPr lang="mn-MN"/>
          </a:p>
        </p:txBody>
      </p:sp>
      <p:sp>
        <p:nvSpPr>
          <p:cNvPr id="5" name="Footer Placeholder 4"/>
          <p:cNvSpPr>
            <a:spLocks noGrp="1"/>
          </p:cNvSpPr>
          <p:nvPr>
            <p:ph type="ftr" sz="quarter" idx="11"/>
          </p:nvPr>
        </p:nvSpPr>
        <p:spPr/>
        <p:txBody>
          <a:bodyPr/>
          <a:lstStyle/>
          <a:p>
            <a:endParaRPr lang="mn-MN"/>
          </a:p>
        </p:txBody>
      </p:sp>
      <p:sp>
        <p:nvSpPr>
          <p:cNvPr id="6" name="Slide Number Placeholder 5"/>
          <p:cNvSpPr>
            <a:spLocks noGrp="1"/>
          </p:cNvSpPr>
          <p:nvPr>
            <p:ph type="sldNum" sz="quarter" idx="12"/>
          </p:nvPr>
        </p:nvSpPr>
        <p:spPr/>
        <p:txBody>
          <a:bodyPr/>
          <a:lstStyle/>
          <a:p>
            <a:fld id="{990BE2F2-7EC2-46A0-A2E2-6DA96B367C1E}" type="slidenum">
              <a:rPr lang="mn-MN" smtClean="0"/>
              <a:t>‹#›</a:t>
            </a:fld>
            <a:endParaRPr lang="mn-MN"/>
          </a:p>
        </p:txBody>
      </p:sp>
    </p:spTree>
    <p:extLst>
      <p:ext uri="{BB962C8B-B14F-4D97-AF65-F5344CB8AC3E}">
        <p14:creationId xmlns:p14="http://schemas.microsoft.com/office/powerpoint/2010/main" val="24254938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35DD647-C25D-4E27-B348-B3048C7EA3AB}" type="datetimeFigureOut">
              <a:rPr lang="mn-MN" smtClean="0"/>
              <a:t>19.11.04</a:t>
            </a:fld>
            <a:endParaRPr lang="mn-MN"/>
          </a:p>
        </p:txBody>
      </p:sp>
      <p:sp>
        <p:nvSpPr>
          <p:cNvPr id="5" name="Footer Placeholder 4"/>
          <p:cNvSpPr>
            <a:spLocks noGrp="1"/>
          </p:cNvSpPr>
          <p:nvPr>
            <p:ph type="ftr" sz="quarter" idx="11"/>
          </p:nvPr>
        </p:nvSpPr>
        <p:spPr/>
        <p:txBody>
          <a:bodyPr/>
          <a:lstStyle/>
          <a:p>
            <a:endParaRPr lang="mn-MN"/>
          </a:p>
        </p:txBody>
      </p:sp>
      <p:sp>
        <p:nvSpPr>
          <p:cNvPr id="6" name="Slide Number Placeholder 5"/>
          <p:cNvSpPr>
            <a:spLocks noGrp="1"/>
          </p:cNvSpPr>
          <p:nvPr>
            <p:ph type="sldNum" sz="quarter" idx="12"/>
          </p:nvPr>
        </p:nvSpPr>
        <p:spPr/>
        <p:txBody>
          <a:bodyPr/>
          <a:lstStyle/>
          <a:p>
            <a:fld id="{990BE2F2-7EC2-46A0-A2E2-6DA96B367C1E}" type="slidenum">
              <a:rPr lang="mn-MN" smtClean="0"/>
              <a:t>‹#›</a:t>
            </a:fld>
            <a:endParaRPr lang="mn-MN"/>
          </a:p>
        </p:txBody>
      </p:sp>
    </p:spTree>
    <p:extLst>
      <p:ext uri="{BB962C8B-B14F-4D97-AF65-F5344CB8AC3E}">
        <p14:creationId xmlns:p14="http://schemas.microsoft.com/office/powerpoint/2010/main" val="13757668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F35DD647-C25D-4E27-B348-B3048C7EA3AB}" type="datetimeFigureOut">
              <a:rPr lang="mn-MN" smtClean="0"/>
              <a:t>19.11.04</a:t>
            </a:fld>
            <a:endParaRPr lang="mn-MN"/>
          </a:p>
        </p:txBody>
      </p:sp>
      <p:sp>
        <p:nvSpPr>
          <p:cNvPr id="6" name="Footer Placeholder 5"/>
          <p:cNvSpPr>
            <a:spLocks noGrp="1"/>
          </p:cNvSpPr>
          <p:nvPr>
            <p:ph type="ftr" sz="quarter" idx="11"/>
          </p:nvPr>
        </p:nvSpPr>
        <p:spPr/>
        <p:txBody>
          <a:bodyPr/>
          <a:lstStyle/>
          <a:p>
            <a:endParaRPr lang="mn-MN"/>
          </a:p>
        </p:txBody>
      </p:sp>
      <p:sp>
        <p:nvSpPr>
          <p:cNvPr id="7" name="Slide Number Placeholder 6"/>
          <p:cNvSpPr>
            <a:spLocks noGrp="1"/>
          </p:cNvSpPr>
          <p:nvPr>
            <p:ph type="sldNum" sz="quarter" idx="12"/>
          </p:nvPr>
        </p:nvSpPr>
        <p:spPr/>
        <p:txBody>
          <a:bodyPr/>
          <a:lstStyle/>
          <a:p>
            <a:fld id="{990BE2F2-7EC2-46A0-A2E2-6DA96B367C1E}" type="slidenum">
              <a:rPr lang="mn-MN" smtClean="0"/>
              <a:t>‹#›</a:t>
            </a:fld>
            <a:endParaRPr lang="mn-MN"/>
          </a:p>
        </p:txBody>
      </p:sp>
    </p:spTree>
    <p:extLst>
      <p:ext uri="{BB962C8B-B14F-4D97-AF65-F5344CB8AC3E}">
        <p14:creationId xmlns:p14="http://schemas.microsoft.com/office/powerpoint/2010/main" val="16739877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35DD647-C25D-4E27-B348-B3048C7EA3AB}" type="datetimeFigureOut">
              <a:rPr lang="mn-MN" smtClean="0"/>
              <a:t>19.11.04</a:t>
            </a:fld>
            <a:endParaRPr lang="mn-MN"/>
          </a:p>
        </p:txBody>
      </p:sp>
      <p:sp>
        <p:nvSpPr>
          <p:cNvPr id="8" name="Footer Placeholder 7"/>
          <p:cNvSpPr>
            <a:spLocks noGrp="1"/>
          </p:cNvSpPr>
          <p:nvPr>
            <p:ph type="ftr" sz="quarter" idx="11"/>
          </p:nvPr>
        </p:nvSpPr>
        <p:spPr/>
        <p:txBody>
          <a:bodyPr/>
          <a:lstStyle/>
          <a:p>
            <a:endParaRPr lang="mn-MN"/>
          </a:p>
        </p:txBody>
      </p:sp>
      <p:sp>
        <p:nvSpPr>
          <p:cNvPr id="9" name="Slide Number Placeholder 8"/>
          <p:cNvSpPr>
            <a:spLocks noGrp="1"/>
          </p:cNvSpPr>
          <p:nvPr>
            <p:ph type="sldNum" sz="quarter" idx="12"/>
          </p:nvPr>
        </p:nvSpPr>
        <p:spPr/>
        <p:txBody>
          <a:bodyPr/>
          <a:lstStyle/>
          <a:p>
            <a:fld id="{990BE2F2-7EC2-46A0-A2E2-6DA96B367C1E}" type="slidenum">
              <a:rPr lang="mn-MN" smtClean="0"/>
              <a:t>‹#›</a:t>
            </a:fld>
            <a:endParaRPr lang="mn-MN"/>
          </a:p>
        </p:txBody>
      </p:sp>
    </p:spTree>
    <p:extLst>
      <p:ext uri="{BB962C8B-B14F-4D97-AF65-F5344CB8AC3E}">
        <p14:creationId xmlns:p14="http://schemas.microsoft.com/office/powerpoint/2010/main" val="27189167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35DD647-C25D-4E27-B348-B3048C7EA3AB}" type="datetimeFigureOut">
              <a:rPr lang="mn-MN" smtClean="0"/>
              <a:t>19.11.04</a:t>
            </a:fld>
            <a:endParaRPr lang="mn-MN"/>
          </a:p>
        </p:txBody>
      </p:sp>
      <p:sp>
        <p:nvSpPr>
          <p:cNvPr id="4" name="Footer Placeholder 3"/>
          <p:cNvSpPr>
            <a:spLocks noGrp="1"/>
          </p:cNvSpPr>
          <p:nvPr>
            <p:ph type="ftr" sz="quarter" idx="11"/>
          </p:nvPr>
        </p:nvSpPr>
        <p:spPr/>
        <p:txBody>
          <a:bodyPr/>
          <a:lstStyle/>
          <a:p>
            <a:endParaRPr lang="mn-MN"/>
          </a:p>
        </p:txBody>
      </p:sp>
      <p:sp>
        <p:nvSpPr>
          <p:cNvPr id="5" name="Slide Number Placeholder 4"/>
          <p:cNvSpPr>
            <a:spLocks noGrp="1"/>
          </p:cNvSpPr>
          <p:nvPr>
            <p:ph type="sldNum" sz="quarter" idx="12"/>
          </p:nvPr>
        </p:nvSpPr>
        <p:spPr/>
        <p:txBody>
          <a:bodyPr/>
          <a:lstStyle/>
          <a:p>
            <a:fld id="{990BE2F2-7EC2-46A0-A2E2-6DA96B367C1E}" type="slidenum">
              <a:rPr lang="mn-MN" smtClean="0"/>
              <a:t>‹#›</a:t>
            </a:fld>
            <a:endParaRPr lang="mn-MN"/>
          </a:p>
        </p:txBody>
      </p:sp>
    </p:spTree>
    <p:extLst>
      <p:ext uri="{BB962C8B-B14F-4D97-AF65-F5344CB8AC3E}">
        <p14:creationId xmlns:p14="http://schemas.microsoft.com/office/powerpoint/2010/main" val="40093546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35DD647-C25D-4E27-B348-B3048C7EA3AB}" type="datetimeFigureOut">
              <a:rPr lang="mn-MN" smtClean="0"/>
              <a:t>19.11.04</a:t>
            </a:fld>
            <a:endParaRPr lang="mn-MN"/>
          </a:p>
        </p:txBody>
      </p:sp>
      <p:sp>
        <p:nvSpPr>
          <p:cNvPr id="3" name="Footer Placeholder 2"/>
          <p:cNvSpPr>
            <a:spLocks noGrp="1"/>
          </p:cNvSpPr>
          <p:nvPr>
            <p:ph type="ftr" sz="quarter" idx="11"/>
          </p:nvPr>
        </p:nvSpPr>
        <p:spPr/>
        <p:txBody>
          <a:bodyPr/>
          <a:lstStyle/>
          <a:p>
            <a:endParaRPr lang="mn-MN"/>
          </a:p>
        </p:txBody>
      </p:sp>
      <p:sp>
        <p:nvSpPr>
          <p:cNvPr id="4" name="Slide Number Placeholder 3"/>
          <p:cNvSpPr>
            <a:spLocks noGrp="1"/>
          </p:cNvSpPr>
          <p:nvPr>
            <p:ph type="sldNum" sz="quarter" idx="12"/>
          </p:nvPr>
        </p:nvSpPr>
        <p:spPr/>
        <p:txBody>
          <a:bodyPr/>
          <a:lstStyle/>
          <a:p>
            <a:fld id="{990BE2F2-7EC2-46A0-A2E2-6DA96B367C1E}" type="slidenum">
              <a:rPr lang="mn-MN" smtClean="0"/>
              <a:t>‹#›</a:t>
            </a:fld>
            <a:endParaRPr lang="mn-MN"/>
          </a:p>
        </p:txBody>
      </p:sp>
    </p:spTree>
    <p:extLst>
      <p:ext uri="{BB962C8B-B14F-4D97-AF65-F5344CB8AC3E}">
        <p14:creationId xmlns:p14="http://schemas.microsoft.com/office/powerpoint/2010/main" val="425586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35DD647-C25D-4E27-B348-B3048C7EA3AB}" type="datetimeFigureOut">
              <a:rPr lang="mn-MN" smtClean="0"/>
              <a:t>19.11.04</a:t>
            </a:fld>
            <a:endParaRPr lang="mn-MN"/>
          </a:p>
        </p:txBody>
      </p:sp>
      <p:sp>
        <p:nvSpPr>
          <p:cNvPr id="6" name="Footer Placeholder 5"/>
          <p:cNvSpPr>
            <a:spLocks noGrp="1"/>
          </p:cNvSpPr>
          <p:nvPr>
            <p:ph type="ftr" sz="quarter" idx="11"/>
          </p:nvPr>
        </p:nvSpPr>
        <p:spPr/>
        <p:txBody>
          <a:bodyPr/>
          <a:lstStyle/>
          <a:p>
            <a:endParaRPr lang="mn-MN"/>
          </a:p>
        </p:txBody>
      </p:sp>
      <p:sp>
        <p:nvSpPr>
          <p:cNvPr id="7" name="Slide Number Placeholder 6"/>
          <p:cNvSpPr>
            <a:spLocks noGrp="1"/>
          </p:cNvSpPr>
          <p:nvPr>
            <p:ph type="sldNum" sz="quarter" idx="12"/>
          </p:nvPr>
        </p:nvSpPr>
        <p:spPr/>
        <p:txBody>
          <a:bodyPr/>
          <a:lstStyle/>
          <a:p>
            <a:fld id="{990BE2F2-7EC2-46A0-A2E2-6DA96B367C1E}" type="slidenum">
              <a:rPr lang="mn-MN" smtClean="0"/>
              <a:t>‹#›</a:t>
            </a:fld>
            <a:endParaRPr lang="mn-MN"/>
          </a:p>
        </p:txBody>
      </p:sp>
    </p:spTree>
    <p:extLst>
      <p:ext uri="{BB962C8B-B14F-4D97-AF65-F5344CB8AC3E}">
        <p14:creationId xmlns:p14="http://schemas.microsoft.com/office/powerpoint/2010/main" val="4913138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35DD647-C25D-4E27-B348-B3048C7EA3AB}" type="datetimeFigureOut">
              <a:rPr lang="mn-MN" smtClean="0"/>
              <a:t>19.11.04</a:t>
            </a:fld>
            <a:endParaRPr lang="mn-MN"/>
          </a:p>
        </p:txBody>
      </p:sp>
      <p:sp>
        <p:nvSpPr>
          <p:cNvPr id="6" name="Footer Placeholder 5"/>
          <p:cNvSpPr>
            <a:spLocks noGrp="1"/>
          </p:cNvSpPr>
          <p:nvPr>
            <p:ph type="ftr" sz="quarter" idx="11"/>
          </p:nvPr>
        </p:nvSpPr>
        <p:spPr/>
        <p:txBody>
          <a:bodyPr/>
          <a:lstStyle/>
          <a:p>
            <a:endParaRPr lang="mn-MN"/>
          </a:p>
        </p:txBody>
      </p:sp>
      <p:sp>
        <p:nvSpPr>
          <p:cNvPr id="7" name="Slide Number Placeholder 6"/>
          <p:cNvSpPr>
            <a:spLocks noGrp="1"/>
          </p:cNvSpPr>
          <p:nvPr>
            <p:ph type="sldNum" sz="quarter" idx="12"/>
          </p:nvPr>
        </p:nvSpPr>
        <p:spPr/>
        <p:txBody>
          <a:bodyPr/>
          <a:lstStyle/>
          <a:p>
            <a:fld id="{990BE2F2-7EC2-46A0-A2E2-6DA96B367C1E}" type="slidenum">
              <a:rPr lang="mn-MN" smtClean="0"/>
              <a:t>‹#›</a:t>
            </a:fld>
            <a:endParaRPr lang="mn-MN"/>
          </a:p>
        </p:txBody>
      </p:sp>
    </p:spTree>
    <p:extLst>
      <p:ext uri="{BB962C8B-B14F-4D97-AF65-F5344CB8AC3E}">
        <p14:creationId xmlns:p14="http://schemas.microsoft.com/office/powerpoint/2010/main" val="6728312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35DD647-C25D-4E27-B348-B3048C7EA3AB}" type="datetimeFigureOut">
              <a:rPr lang="mn-MN" smtClean="0"/>
              <a:t>19.11.04</a:t>
            </a:fld>
            <a:endParaRPr lang="mn-MN"/>
          </a:p>
        </p:txBody>
      </p:sp>
      <p:sp>
        <p:nvSpPr>
          <p:cNvPr id="5" name="Footer Placeholder 4"/>
          <p:cNvSpPr>
            <a:spLocks noGrp="1"/>
          </p:cNvSpPr>
          <p:nvPr>
            <p:ph type="ftr" sz="quarter" idx="11"/>
          </p:nvPr>
        </p:nvSpPr>
        <p:spPr/>
        <p:txBody>
          <a:bodyPr/>
          <a:lstStyle/>
          <a:p>
            <a:endParaRPr lang="mn-MN"/>
          </a:p>
        </p:txBody>
      </p:sp>
      <p:sp>
        <p:nvSpPr>
          <p:cNvPr id="6" name="Slide Number Placeholder 5"/>
          <p:cNvSpPr>
            <a:spLocks noGrp="1"/>
          </p:cNvSpPr>
          <p:nvPr>
            <p:ph type="sldNum" sz="quarter" idx="12"/>
          </p:nvPr>
        </p:nvSpPr>
        <p:spPr/>
        <p:txBody>
          <a:bodyPr/>
          <a:lstStyle/>
          <a:p>
            <a:fld id="{990BE2F2-7EC2-46A0-A2E2-6DA96B367C1E}" type="slidenum">
              <a:rPr lang="mn-MN" smtClean="0"/>
              <a:t>‹#›</a:t>
            </a:fld>
            <a:endParaRPr lang="mn-MN"/>
          </a:p>
        </p:txBody>
      </p:sp>
    </p:spTree>
    <p:extLst>
      <p:ext uri="{BB962C8B-B14F-4D97-AF65-F5344CB8AC3E}">
        <p14:creationId xmlns:p14="http://schemas.microsoft.com/office/powerpoint/2010/main" val="33379679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35DD647-C25D-4E27-B348-B3048C7EA3AB}" type="datetimeFigureOut">
              <a:rPr lang="mn-MN" smtClean="0"/>
              <a:t>19.11.04</a:t>
            </a:fld>
            <a:endParaRPr lang="mn-MN"/>
          </a:p>
        </p:txBody>
      </p:sp>
      <p:sp>
        <p:nvSpPr>
          <p:cNvPr id="5" name="Footer Placeholder 4"/>
          <p:cNvSpPr>
            <a:spLocks noGrp="1"/>
          </p:cNvSpPr>
          <p:nvPr>
            <p:ph type="ftr" sz="quarter" idx="11"/>
          </p:nvPr>
        </p:nvSpPr>
        <p:spPr/>
        <p:txBody>
          <a:bodyPr/>
          <a:lstStyle/>
          <a:p>
            <a:endParaRPr lang="mn-MN"/>
          </a:p>
        </p:txBody>
      </p:sp>
      <p:sp>
        <p:nvSpPr>
          <p:cNvPr id="6" name="Slide Number Placeholder 5"/>
          <p:cNvSpPr>
            <a:spLocks noGrp="1"/>
          </p:cNvSpPr>
          <p:nvPr>
            <p:ph type="sldNum" sz="quarter" idx="12"/>
          </p:nvPr>
        </p:nvSpPr>
        <p:spPr/>
        <p:txBody>
          <a:bodyPr/>
          <a:lstStyle/>
          <a:p>
            <a:fld id="{990BE2F2-7EC2-46A0-A2E2-6DA96B367C1E}" type="slidenum">
              <a:rPr lang="mn-MN" smtClean="0"/>
              <a:t>‹#›</a:t>
            </a:fld>
            <a:endParaRPr lang="mn-MN"/>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40899440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35DD647-C25D-4E27-B348-B3048C7EA3AB}" type="datetimeFigureOut">
              <a:rPr lang="mn-MN" smtClean="0"/>
              <a:t>19.11.04</a:t>
            </a:fld>
            <a:endParaRPr lang="mn-MN"/>
          </a:p>
        </p:txBody>
      </p:sp>
      <p:sp>
        <p:nvSpPr>
          <p:cNvPr id="5" name="Footer Placeholder 4"/>
          <p:cNvSpPr>
            <a:spLocks noGrp="1"/>
          </p:cNvSpPr>
          <p:nvPr>
            <p:ph type="ftr" sz="quarter" idx="11"/>
          </p:nvPr>
        </p:nvSpPr>
        <p:spPr/>
        <p:txBody>
          <a:bodyPr/>
          <a:lstStyle/>
          <a:p>
            <a:endParaRPr lang="mn-MN"/>
          </a:p>
        </p:txBody>
      </p:sp>
      <p:sp>
        <p:nvSpPr>
          <p:cNvPr id="6" name="Slide Number Placeholder 5"/>
          <p:cNvSpPr>
            <a:spLocks noGrp="1"/>
          </p:cNvSpPr>
          <p:nvPr>
            <p:ph type="sldNum" sz="quarter" idx="12"/>
          </p:nvPr>
        </p:nvSpPr>
        <p:spPr/>
        <p:txBody>
          <a:bodyPr/>
          <a:lstStyle/>
          <a:p>
            <a:fld id="{990BE2F2-7EC2-46A0-A2E2-6DA96B367C1E}" type="slidenum">
              <a:rPr lang="mn-MN" smtClean="0"/>
              <a:t>‹#›</a:t>
            </a:fld>
            <a:endParaRPr lang="mn-MN"/>
          </a:p>
        </p:txBody>
      </p:sp>
    </p:spTree>
    <p:extLst>
      <p:ext uri="{BB962C8B-B14F-4D97-AF65-F5344CB8AC3E}">
        <p14:creationId xmlns:p14="http://schemas.microsoft.com/office/powerpoint/2010/main" val="33491280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35DD647-C25D-4E27-B348-B3048C7EA3AB}" type="datetimeFigureOut">
              <a:rPr lang="mn-MN" smtClean="0"/>
              <a:t>19.11.04</a:t>
            </a:fld>
            <a:endParaRPr lang="mn-MN"/>
          </a:p>
        </p:txBody>
      </p:sp>
      <p:sp>
        <p:nvSpPr>
          <p:cNvPr id="5" name="Footer Placeholder 4"/>
          <p:cNvSpPr>
            <a:spLocks noGrp="1"/>
          </p:cNvSpPr>
          <p:nvPr>
            <p:ph type="ftr" sz="quarter" idx="11"/>
          </p:nvPr>
        </p:nvSpPr>
        <p:spPr/>
        <p:txBody>
          <a:bodyPr/>
          <a:lstStyle/>
          <a:p>
            <a:endParaRPr lang="mn-MN"/>
          </a:p>
        </p:txBody>
      </p:sp>
      <p:sp>
        <p:nvSpPr>
          <p:cNvPr id="6" name="Slide Number Placeholder 5"/>
          <p:cNvSpPr>
            <a:spLocks noGrp="1"/>
          </p:cNvSpPr>
          <p:nvPr>
            <p:ph type="sldNum" sz="quarter" idx="12"/>
          </p:nvPr>
        </p:nvSpPr>
        <p:spPr/>
        <p:txBody>
          <a:bodyPr/>
          <a:lstStyle/>
          <a:p>
            <a:fld id="{990BE2F2-7EC2-46A0-A2E2-6DA96B367C1E}" type="slidenum">
              <a:rPr lang="mn-MN" smtClean="0"/>
              <a:t>‹#›</a:t>
            </a:fld>
            <a:endParaRPr lang="mn-M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09297157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35DD647-C25D-4E27-B348-B3048C7EA3AB}" type="datetimeFigureOut">
              <a:rPr lang="mn-MN" smtClean="0"/>
              <a:t>19.11.04</a:t>
            </a:fld>
            <a:endParaRPr lang="mn-MN"/>
          </a:p>
        </p:txBody>
      </p:sp>
      <p:sp>
        <p:nvSpPr>
          <p:cNvPr id="5" name="Footer Placeholder 4"/>
          <p:cNvSpPr>
            <a:spLocks noGrp="1"/>
          </p:cNvSpPr>
          <p:nvPr>
            <p:ph type="ftr" sz="quarter" idx="11"/>
          </p:nvPr>
        </p:nvSpPr>
        <p:spPr/>
        <p:txBody>
          <a:bodyPr/>
          <a:lstStyle/>
          <a:p>
            <a:endParaRPr lang="mn-MN"/>
          </a:p>
        </p:txBody>
      </p:sp>
      <p:sp>
        <p:nvSpPr>
          <p:cNvPr id="6" name="Slide Number Placeholder 5"/>
          <p:cNvSpPr>
            <a:spLocks noGrp="1"/>
          </p:cNvSpPr>
          <p:nvPr>
            <p:ph type="sldNum" sz="quarter" idx="12"/>
          </p:nvPr>
        </p:nvSpPr>
        <p:spPr/>
        <p:txBody>
          <a:bodyPr/>
          <a:lstStyle/>
          <a:p>
            <a:fld id="{990BE2F2-7EC2-46A0-A2E2-6DA96B367C1E}" type="slidenum">
              <a:rPr lang="mn-MN" smtClean="0"/>
              <a:t>‹#›</a:t>
            </a:fld>
            <a:endParaRPr lang="mn-MN"/>
          </a:p>
        </p:txBody>
      </p:sp>
    </p:spTree>
    <p:extLst>
      <p:ext uri="{BB962C8B-B14F-4D97-AF65-F5344CB8AC3E}">
        <p14:creationId xmlns:p14="http://schemas.microsoft.com/office/powerpoint/2010/main" val="121376523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35DD647-C25D-4E27-B348-B3048C7EA3AB}" type="datetimeFigureOut">
              <a:rPr lang="mn-MN" smtClean="0"/>
              <a:t>19.11.04</a:t>
            </a:fld>
            <a:endParaRPr lang="mn-MN"/>
          </a:p>
        </p:txBody>
      </p:sp>
      <p:sp>
        <p:nvSpPr>
          <p:cNvPr id="5" name="Footer Placeholder 4"/>
          <p:cNvSpPr>
            <a:spLocks noGrp="1"/>
          </p:cNvSpPr>
          <p:nvPr>
            <p:ph type="ftr" sz="quarter" idx="11"/>
          </p:nvPr>
        </p:nvSpPr>
        <p:spPr/>
        <p:txBody>
          <a:bodyPr/>
          <a:lstStyle/>
          <a:p>
            <a:endParaRPr lang="mn-MN"/>
          </a:p>
        </p:txBody>
      </p:sp>
      <p:sp>
        <p:nvSpPr>
          <p:cNvPr id="6" name="Slide Number Placeholder 5"/>
          <p:cNvSpPr>
            <a:spLocks noGrp="1"/>
          </p:cNvSpPr>
          <p:nvPr>
            <p:ph type="sldNum" sz="quarter" idx="12"/>
          </p:nvPr>
        </p:nvSpPr>
        <p:spPr/>
        <p:txBody>
          <a:bodyPr/>
          <a:lstStyle/>
          <a:p>
            <a:fld id="{990BE2F2-7EC2-46A0-A2E2-6DA96B367C1E}" type="slidenum">
              <a:rPr lang="mn-MN" smtClean="0"/>
              <a:t>‹#›</a:t>
            </a:fld>
            <a:endParaRPr lang="mn-MN"/>
          </a:p>
        </p:txBody>
      </p:sp>
    </p:spTree>
    <p:extLst>
      <p:ext uri="{BB962C8B-B14F-4D97-AF65-F5344CB8AC3E}">
        <p14:creationId xmlns:p14="http://schemas.microsoft.com/office/powerpoint/2010/main" val="188973076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35DD647-C25D-4E27-B348-B3048C7EA3AB}" type="datetimeFigureOut">
              <a:rPr lang="mn-MN" smtClean="0"/>
              <a:t>19.11.04</a:t>
            </a:fld>
            <a:endParaRPr lang="mn-MN"/>
          </a:p>
        </p:txBody>
      </p:sp>
      <p:sp>
        <p:nvSpPr>
          <p:cNvPr id="5" name="Footer Placeholder 4"/>
          <p:cNvSpPr>
            <a:spLocks noGrp="1"/>
          </p:cNvSpPr>
          <p:nvPr>
            <p:ph type="ftr" sz="quarter" idx="11"/>
          </p:nvPr>
        </p:nvSpPr>
        <p:spPr/>
        <p:txBody>
          <a:bodyPr/>
          <a:lstStyle/>
          <a:p>
            <a:endParaRPr lang="mn-MN"/>
          </a:p>
        </p:txBody>
      </p:sp>
      <p:sp>
        <p:nvSpPr>
          <p:cNvPr id="6" name="Slide Number Placeholder 5"/>
          <p:cNvSpPr>
            <a:spLocks noGrp="1"/>
          </p:cNvSpPr>
          <p:nvPr>
            <p:ph type="sldNum" sz="quarter" idx="12"/>
          </p:nvPr>
        </p:nvSpPr>
        <p:spPr/>
        <p:txBody>
          <a:bodyPr/>
          <a:lstStyle/>
          <a:p>
            <a:fld id="{990BE2F2-7EC2-46A0-A2E2-6DA96B367C1E}" type="slidenum">
              <a:rPr lang="mn-MN" smtClean="0"/>
              <a:t>‹#›</a:t>
            </a:fld>
            <a:endParaRPr lang="mn-MN"/>
          </a:p>
        </p:txBody>
      </p:sp>
    </p:spTree>
    <p:extLst>
      <p:ext uri="{BB962C8B-B14F-4D97-AF65-F5344CB8AC3E}">
        <p14:creationId xmlns:p14="http://schemas.microsoft.com/office/powerpoint/2010/main" val="28104505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35DD647-C25D-4E27-B348-B3048C7EA3AB}" type="datetimeFigureOut">
              <a:rPr lang="mn-MN" smtClean="0"/>
              <a:t>19.11.04</a:t>
            </a:fld>
            <a:endParaRPr lang="mn-MN"/>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mn-MN"/>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990BE2F2-7EC2-46A0-A2E2-6DA96B367C1E}" type="slidenum">
              <a:rPr lang="mn-MN" smtClean="0"/>
              <a:t>‹#›</a:t>
            </a:fld>
            <a:endParaRPr lang="mn-MN"/>
          </a:p>
        </p:txBody>
      </p:sp>
    </p:spTree>
    <p:extLst>
      <p:ext uri="{BB962C8B-B14F-4D97-AF65-F5344CB8AC3E}">
        <p14:creationId xmlns:p14="http://schemas.microsoft.com/office/powerpoint/2010/main" val="467279263"/>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 id="2147483703" r:id="rId13"/>
    <p:sldLayoutId id="2147483704" r:id="rId14"/>
    <p:sldLayoutId id="2147483705" r:id="rId15"/>
    <p:sldLayoutId id="214748370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g"/><Relationship Id="rId13" Type="http://schemas.openxmlformats.org/officeDocument/2006/relationships/image" Target="../media/image12.jpg"/><Relationship Id="rId3" Type="http://schemas.openxmlformats.org/officeDocument/2006/relationships/image" Target="../media/image2.jpg"/><Relationship Id="rId7" Type="http://schemas.openxmlformats.org/officeDocument/2006/relationships/image" Target="../media/image6.jpg"/><Relationship Id="rId12" Type="http://schemas.openxmlformats.org/officeDocument/2006/relationships/image" Target="../media/image11.jpg"/><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image" Target="../media/image5.jpg"/><Relationship Id="rId11" Type="http://schemas.openxmlformats.org/officeDocument/2006/relationships/image" Target="../media/image10.jpg"/><Relationship Id="rId5" Type="http://schemas.openxmlformats.org/officeDocument/2006/relationships/image" Target="../media/image4.jpg"/><Relationship Id="rId10" Type="http://schemas.openxmlformats.org/officeDocument/2006/relationships/image" Target="../media/image9.jpg"/><Relationship Id="rId4" Type="http://schemas.openxmlformats.org/officeDocument/2006/relationships/image" Target="../media/image3.jpg"/><Relationship Id="rId9" Type="http://schemas.openxmlformats.org/officeDocument/2006/relationships/image" Target="../media/image8.jpg"/><Relationship Id="rId14" Type="http://schemas.openxmlformats.org/officeDocument/2006/relationships/image" Target="../media/image13.jpe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7" Type="http://schemas.openxmlformats.org/officeDocument/2006/relationships/image" Target="../media/image4.jpg"/><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image" Target="../media/image5.jpg"/><Relationship Id="rId5" Type="http://schemas.openxmlformats.org/officeDocument/2006/relationships/image" Target="../media/image14.jpg"/><Relationship Id="rId4" Type="http://schemas.openxmlformats.org/officeDocument/2006/relationships/image" Target="../media/image3.jpg"/></Relationships>
</file>

<file path=ppt/slides/_rels/slide3.xml.rels><?xml version="1.0" encoding="UTF-8" standalone="yes"?>
<Relationships xmlns="http://schemas.openxmlformats.org/package/2006/relationships"><Relationship Id="rId3" Type="http://schemas.openxmlformats.org/officeDocument/2006/relationships/image" Target="../media/image7.jpg"/><Relationship Id="rId7" Type="http://schemas.openxmlformats.org/officeDocument/2006/relationships/image" Target="../media/image9.jpg"/><Relationship Id="rId2" Type="http://schemas.openxmlformats.org/officeDocument/2006/relationships/image" Target="../media/image6.jpg"/><Relationship Id="rId1" Type="http://schemas.openxmlformats.org/officeDocument/2006/relationships/slideLayout" Target="../slideLayouts/slideLayout2.xml"/><Relationship Id="rId6" Type="http://schemas.openxmlformats.org/officeDocument/2006/relationships/image" Target="../media/image15.jpeg"/><Relationship Id="rId5" Type="http://schemas.openxmlformats.org/officeDocument/2006/relationships/image" Target="../media/image12.jpg"/><Relationship Id="rId4" Type="http://schemas.openxmlformats.org/officeDocument/2006/relationships/image" Target="../media/image8.jpg"/></Relationships>
</file>

<file path=ppt/slides/_rels/slide4.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22.png"/><Relationship Id="rId13" Type="http://schemas.openxmlformats.org/officeDocument/2006/relationships/image" Target="../media/image27.png"/><Relationship Id="rId18" Type="http://schemas.openxmlformats.org/officeDocument/2006/relationships/image" Target="../media/image32.jpg"/><Relationship Id="rId3" Type="http://schemas.openxmlformats.org/officeDocument/2006/relationships/image" Target="../media/image17.png"/><Relationship Id="rId7" Type="http://schemas.openxmlformats.org/officeDocument/2006/relationships/image" Target="../media/image21.png"/><Relationship Id="rId12" Type="http://schemas.openxmlformats.org/officeDocument/2006/relationships/image" Target="../media/image26.png"/><Relationship Id="rId17" Type="http://schemas.openxmlformats.org/officeDocument/2006/relationships/image" Target="../media/image31.png"/><Relationship Id="rId2" Type="http://schemas.openxmlformats.org/officeDocument/2006/relationships/image" Target="../media/image16.png"/><Relationship Id="rId16" Type="http://schemas.openxmlformats.org/officeDocument/2006/relationships/image" Target="../media/image30.png"/><Relationship Id="rId1" Type="http://schemas.openxmlformats.org/officeDocument/2006/relationships/slideLayout" Target="../slideLayouts/slideLayout2.xml"/><Relationship Id="rId6" Type="http://schemas.openxmlformats.org/officeDocument/2006/relationships/image" Target="../media/image20.png"/><Relationship Id="rId11" Type="http://schemas.openxmlformats.org/officeDocument/2006/relationships/image" Target="../media/image25.png"/><Relationship Id="rId5" Type="http://schemas.openxmlformats.org/officeDocument/2006/relationships/image" Target="../media/image19.png"/><Relationship Id="rId15" Type="http://schemas.openxmlformats.org/officeDocument/2006/relationships/image" Target="../media/image2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3.png"/><Relationship Id="rId14" Type="http://schemas.openxmlformats.org/officeDocument/2006/relationships/image" Target="../media/image28.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jpg"/><Relationship Id="rId7" Type="http://schemas.openxmlformats.org/officeDocument/2006/relationships/image" Target="../media/image5.jpg"/><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image" Target="../media/image4.jpg"/><Relationship Id="rId5" Type="http://schemas.openxmlformats.org/officeDocument/2006/relationships/image" Target="../media/image14.jpg"/><Relationship Id="rId4" Type="http://schemas.openxmlformats.org/officeDocument/2006/relationships/image" Target="../media/image3.jpg"/></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16.png"/><Relationship Id="rId2" Type="http://schemas.openxmlformats.org/officeDocument/2006/relationships/image" Target="../media/image19.png"/><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18.png"/><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16.png"/><Relationship Id="rId2" Type="http://schemas.openxmlformats.org/officeDocument/2006/relationships/image" Target="../media/image19.png"/><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18.png"/><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2137" y="545894"/>
            <a:ext cx="1341471" cy="1457940"/>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41158" y="384537"/>
            <a:ext cx="2390775" cy="1905000"/>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04419" y="2785925"/>
            <a:ext cx="1271997" cy="1533525"/>
          </a:xfrm>
          <a:prstGeom prst="rect">
            <a:avLst/>
          </a:prstGeom>
        </p:spPr>
      </p:pic>
      <p:pic>
        <p:nvPicPr>
          <p:cNvPr id="8" name="Pictur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894266" y="2554814"/>
            <a:ext cx="2219325" cy="2066925"/>
          </a:xfrm>
          <a:prstGeom prst="rect">
            <a:avLst/>
          </a:prstGeom>
        </p:spPr>
      </p:pic>
      <p:pic>
        <p:nvPicPr>
          <p:cNvPr id="9" name="Picture 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696332" y="194997"/>
            <a:ext cx="2390775" cy="1914525"/>
          </a:xfrm>
          <a:prstGeom prst="rect">
            <a:avLst/>
          </a:prstGeom>
        </p:spPr>
      </p:pic>
      <p:pic>
        <p:nvPicPr>
          <p:cNvPr id="10" name="Picture 9"/>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288784" y="2631014"/>
            <a:ext cx="2295525" cy="1990725"/>
          </a:xfrm>
          <a:prstGeom prst="rect">
            <a:avLst/>
          </a:prstGeom>
        </p:spPr>
      </p:pic>
      <p:pic>
        <p:nvPicPr>
          <p:cNvPr id="11" name="Picture 10"/>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451395" y="332613"/>
            <a:ext cx="1856222" cy="1542564"/>
          </a:xfrm>
          <a:prstGeom prst="rect">
            <a:avLst/>
          </a:prstGeom>
        </p:spPr>
      </p:pic>
      <p:pic>
        <p:nvPicPr>
          <p:cNvPr id="12" name="Picture 11"/>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726008" y="4939620"/>
            <a:ext cx="1605112" cy="1704975"/>
          </a:xfrm>
          <a:prstGeom prst="rect">
            <a:avLst/>
          </a:prstGeom>
        </p:spPr>
      </p:pic>
      <p:pic>
        <p:nvPicPr>
          <p:cNvPr id="13" name="Picture 12"/>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9149138" y="3480124"/>
            <a:ext cx="1331950" cy="1678651"/>
          </a:xfrm>
          <a:prstGeom prst="rect">
            <a:avLst/>
          </a:prstGeom>
        </p:spPr>
      </p:pic>
      <p:pic>
        <p:nvPicPr>
          <p:cNvPr id="14" name="Picture 13"/>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603243" y="4869599"/>
            <a:ext cx="1962313" cy="1581150"/>
          </a:xfrm>
          <a:prstGeom prst="rect">
            <a:avLst/>
          </a:prstGeom>
        </p:spPr>
      </p:pic>
      <p:pic>
        <p:nvPicPr>
          <p:cNvPr id="15" name="Picture 14"/>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517895" y="4869599"/>
            <a:ext cx="1577200" cy="1700210"/>
          </a:xfrm>
          <a:prstGeom prst="rect">
            <a:avLst/>
          </a:prstGeom>
        </p:spPr>
      </p:pic>
      <p:pic>
        <p:nvPicPr>
          <p:cNvPr id="16" name="Picture 15"/>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7849783" y="2195258"/>
            <a:ext cx="997628" cy="1544229"/>
          </a:xfrm>
          <a:prstGeom prst="rect">
            <a:avLst/>
          </a:prstGeom>
        </p:spPr>
      </p:pic>
      <p:pic>
        <p:nvPicPr>
          <p:cNvPr id="17" name="Picture 16"/>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7013178" y="4498084"/>
            <a:ext cx="1449693" cy="2324180"/>
          </a:xfrm>
          <a:prstGeom prst="rect">
            <a:avLst/>
          </a:prstGeom>
        </p:spPr>
      </p:pic>
      <p:sp>
        <p:nvSpPr>
          <p:cNvPr id="22" name="Oval 21"/>
          <p:cNvSpPr/>
          <p:nvPr/>
        </p:nvSpPr>
        <p:spPr>
          <a:xfrm>
            <a:off x="59006" y="44358"/>
            <a:ext cx="889579" cy="680357"/>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4000" dirty="0" smtClean="0"/>
              <a:t>1</a:t>
            </a:r>
            <a:endParaRPr lang="mn-MN" sz="4000" dirty="0"/>
          </a:p>
        </p:txBody>
      </p:sp>
      <p:sp>
        <p:nvSpPr>
          <p:cNvPr id="23" name="Oval 22"/>
          <p:cNvSpPr/>
          <p:nvPr/>
        </p:nvSpPr>
        <p:spPr>
          <a:xfrm>
            <a:off x="2319645" y="167685"/>
            <a:ext cx="889579" cy="680357"/>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4000" dirty="0" smtClean="0"/>
              <a:t>2</a:t>
            </a:r>
            <a:endParaRPr lang="mn-MN" sz="4000" dirty="0"/>
          </a:p>
        </p:txBody>
      </p:sp>
      <p:sp>
        <p:nvSpPr>
          <p:cNvPr id="25" name="Oval 24"/>
          <p:cNvSpPr/>
          <p:nvPr/>
        </p:nvSpPr>
        <p:spPr>
          <a:xfrm>
            <a:off x="4565556" y="44358"/>
            <a:ext cx="889579" cy="680357"/>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4000" dirty="0" smtClean="0"/>
              <a:t>3</a:t>
            </a:r>
            <a:endParaRPr lang="mn-MN" sz="4000" dirty="0"/>
          </a:p>
        </p:txBody>
      </p:sp>
      <p:sp>
        <p:nvSpPr>
          <p:cNvPr id="26" name="Oval 25"/>
          <p:cNvSpPr/>
          <p:nvPr/>
        </p:nvSpPr>
        <p:spPr>
          <a:xfrm>
            <a:off x="7637195" y="82527"/>
            <a:ext cx="889579" cy="680357"/>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4000" dirty="0"/>
              <a:t>4</a:t>
            </a:r>
            <a:endParaRPr lang="mn-MN" sz="4000" dirty="0"/>
          </a:p>
        </p:txBody>
      </p:sp>
      <p:sp>
        <p:nvSpPr>
          <p:cNvPr id="27" name="Oval 26"/>
          <p:cNvSpPr/>
          <p:nvPr/>
        </p:nvSpPr>
        <p:spPr>
          <a:xfrm>
            <a:off x="85664" y="2159423"/>
            <a:ext cx="889579" cy="680357"/>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4000" dirty="0"/>
              <a:t>5</a:t>
            </a:r>
            <a:endParaRPr lang="mn-MN" sz="4000" dirty="0"/>
          </a:p>
        </p:txBody>
      </p:sp>
      <p:sp>
        <p:nvSpPr>
          <p:cNvPr id="28" name="Oval 27"/>
          <p:cNvSpPr/>
          <p:nvPr/>
        </p:nvSpPr>
        <p:spPr>
          <a:xfrm>
            <a:off x="3714329" y="2214635"/>
            <a:ext cx="889579" cy="680357"/>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4000" dirty="0"/>
              <a:t>6</a:t>
            </a:r>
            <a:endParaRPr lang="mn-MN" sz="4000" dirty="0"/>
          </a:p>
        </p:txBody>
      </p:sp>
      <p:sp>
        <p:nvSpPr>
          <p:cNvPr id="29" name="Oval 28"/>
          <p:cNvSpPr/>
          <p:nvPr/>
        </p:nvSpPr>
        <p:spPr>
          <a:xfrm>
            <a:off x="1684752" y="4621739"/>
            <a:ext cx="889579" cy="680357"/>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4000" dirty="0" smtClean="0"/>
              <a:t>9</a:t>
            </a:r>
            <a:endParaRPr lang="mn-MN" sz="4000" dirty="0"/>
          </a:p>
        </p:txBody>
      </p:sp>
      <p:sp>
        <p:nvSpPr>
          <p:cNvPr id="30" name="Oval 29"/>
          <p:cNvSpPr/>
          <p:nvPr/>
        </p:nvSpPr>
        <p:spPr>
          <a:xfrm>
            <a:off x="8842927" y="2003834"/>
            <a:ext cx="889579" cy="680357"/>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4000" dirty="0"/>
              <a:t>8</a:t>
            </a:r>
            <a:endParaRPr lang="mn-MN" sz="4000" dirty="0"/>
          </a:p>
        </p:txBody>
      </p:sp>
      <p:sp>
        <p:nvSpPr>
          <p:cNvPr id="31" name="Oval 30"/>
          <p:cNvSpPr/>
          <p:nvPr/>
        </p:nvSpPr>
        <p:spPr>
          <a:xfrm>
            <a:off x="5901253" y="2233646"/>
            <a:ext cx="889579" cy="680357"/>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4000" dirty="0" smtClean="0"/>
              <a:t>7</a:t>
            </a:r>
            <a:endParaRPr lang="mn-MN" sz="4000" dirty="0"/>
          </a:p>
        </p:txBody>
      </p:sp>
      <p:sp>
        <p:nvSpPr>
          <p:cNvPr id="32" name="Oval 31"/>
          <p:cNvSpPr/>
          <p:nvPr/>
        </p:nvSpPr>
        <p:spPr>
          <a:xfrm>
            <a:off x="5364848" y="4541301"/>
            <a:ext cx="1085729" cy="680357"/>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4000" dirty="0" smtClean="0"/>
              <a:t>11</a:t>
            </a:r>
            <a:endParaRPr lang="mn-MN" sz="4000" dirty="0"/>
          </a:p>
        </p:txBody>
      </p:sp>
      <p:sp>
        <p:nvSpPr>
          <p:cNvPr id="33" name="Oval 32"/>
          <p:cNvSpPr/>
          <p:nvPr/>
        </p:nvSpPr>
        <p:spPr>
          <a:xfrm>
            <a:off x="3675977" y="4633996"/>
            <a:ext cx="1191306" cy="680357"/>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4000" dirty="0" smtClean="0"/>
              <a:t>10</a:t>
            </a:r>
            <a:endParaRPr lang="mn-MN" sz="4000" dirty="0"/>
          </a:p>
        </p:txBody>
      </p:sp>
      <p:sp>
        <p:nvSpPr>
          <p:cNvPr id="34" name="Oval 33"/>
          <p:cNvSpPr/>
          <p:nvPr/>
        </p:nvSpPr>
        <p:spPr>
          <a:xfrm>
            <a:off x="7170831" y="3817727"/>
            <a:ext cx="1090116" cy="680357"/>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4000" dirty="0" smtClean="0"/>
              <a:t>12</a:t>
            </a:r>
            <a:endParaRPr lang="mn-MN" sz="4000" dirty="0"/>
          </a:p>
        </p:txBody>
      </p:sp>
      <p:sp>
        <p:nvSpPr>
          <p:cNvPr id="35" name="Oval 34"/>
          <p:cNvSpPr/>
          <p:nvPr/>
        </p:nvSpPr>
        <p:spPr>
          <a:xfrm>
            <a:off x="9319898" y="3212508"/>
            <a:ext cx="1143999" cy="680357"/>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4000" dirty="0" smtClean="0"/>
              <a:t>13</a:t>
            </a:r>
            <a:endParaRPr lang="mn-MN" sz="4000" dirty="0"/>
          </a:p>
        </p:txBody>
      </p:sp>
    </p:spTree>
    <p:extLst>
      <p:ext uri="{BB962C8B-B14F-4D97-AF65-F5344CB8AC3E}">
        <p14:creationId xmlns:p14="http://schemas.microsoft.com/office/powerpoint/2010/main" val="39528336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270097" y="1324346"/>
            <a:ext cx="1943100" cy="1521885"/>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56972" y="3914361"/>
            <a:ext cx="2390775" cy="1905000"/>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1410" y="4100100"/>
            <a:ext cx="2981325" cy="1533525"/>
          </a:xfrm>
          <a:prstGeom prst="rect">
            <a:avLst/>
          </a:prstGeom>
        </p:spPr>
      </p:pic>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019392" y="1741733"/>
            <a:ext cx="2514600" cy="1237767"/>
          </a:xfrm>
          <a:prstGeom prst="rect">
            <a:avLst/>
          </a:prstGeom>
        </p:spPr>
      </p:pic>
      <p:pic>
        <p:nvPicPr>
          <p:cNvPr id="8" name="Picture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86686" y="1203360"/>
            <a:ext cx="2390775" cy="1914525"/>
          </a:xfrm>
          <a:prstGeom prst="rect">
            <a:avLst/>
          </a:prstGeom>
        </p:spPr>
      </p:pic>
      <p:pic>
        <p:nvPicPr>
          <p:cNvPr id="9" name="Picture 8"/>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31984" y="3752436"/>
            <a:ext cx="2219325" cy="2066925"/>
          </a:xfrm>
          <a:prstGeom prst="rect">
            <a:avLst/>
          </a:prstGeom>
        </p:spPr>
      </p:pic>
      <p:sp>
        <p:nvSpPr>
          <p:cNvPr id="10" name="TextBox 9"/>
          <p:cNvSpPr txBox="1"/>
          <p:nvPr/>
        </p:nvSpPr>
        <p:spPr>
          <a:xfrm>
            <a:off x="789882" y="3108064"/>
            <a:ext cx="2487579" cy="646331"/>
          </a:xfrm>
          <a:prstGeom prst="rect">
            <a:avLst/>
          </a:prstGeom>
          <a:noFill/>
        </p:spPr>
        <p:txBody>
          <a:bodyPr wrap="square" rtlCol="0">
            <a:spAutoFit/>
          </a:bodyPr>
          <a:lstStyle/>
          <a:p>
            <a:r>
              <a:rPr lang="mn-MN" dirty="0" smtClean="0">
                <a:latin typeface="Arial" panose="020B0604020202020204" pitchFamily="34" charset="0"/>
                <a:cs typeface="Arial" panose="020B0604020202020204" pitchFamily="34" charset="0"/>
              </a:rPr>
              <a:t>Хатуу диск</a:t>
            </a:r>
            <a:r>
              <a:rPr lang="en-US" dirty="0" smtClean="0">
                <a:latin typeface="Arial" panose="020B0604020202020204" pitchFamily="34" charset="0"/>
                <a:cs typeface="Arial" panose="020B0604020202020204" pitchFamily="34" charset="0"/>
              </a:rPr>
              <a:t>- hard disk</a:t>
            </a:r>
          </a:p>
          <a:p>
            <a:pPr algn="ctr"/>
            <a:r>
              <a:rPr lang="en-US" dirty="0" smtClean="0">
                <a:latin typeface="Arial" panose="020B0604020202020204" pitchFamily="34" charset="0"/>
                <a:cs typeface="Arial" panose="020B0604020202020204" pitchFamily="34" charset="0"/>
              </a:rPr>
              <a:t>80 GB – 2 TB</a:t>
            </a:r>
            <a:endParaRPr lang="mn-MN" dirty="0">
              <a:latin typeface="Arial" panose="020B0604020202020204" pitchFamily="34" charset="0"/>
              <a:cs typeface="Arial" panose="020B0604020202020204" pitchFamily="34" charset="0"/>
            </a:endParaRPr>
          </a:p>
        </p:txBody>
      </p:sp>
      <p:sp>
        <p:nvSpPr>
          <p:cNvPr id="11" name="TextBox 10"/>
          <p:cNvSpPr txBox="1"/>
          <p:nvPr/>
        </p:nvSpPr>
        <p:spPr>
          <a:xfrm>
            <a:off x="3568032" y="3298043"/>
            <a:ext cx="2689144" cy="646331"/>
          </a:xfrm>
          <a:prstGeom prst="rect">
            <a:avLst/>
          </a:prstGeom>
          <a:noFill/>
        </p:spPr>
        <p:txBody>
          <a:bodyPr wrap="square" rtlCol="0">
            <a:spAutoFit/>
          </a:bodyPr>
          <a:lstStyle/>
          <a:p>
            <a:pPr algn="ctr"/>
            <a:r>
              <a:rPr lang="mn-MN" dirty="0" smtClean="0">
                <a:latin typeface="Arial" panose="020B0604020202020204" pitchFamily="34" charset="0"/>
                <a:cs typeface="Arial" panose="020B0604020202020204" pitchFamily="34" charset="0"/>
              </a:rPr>
              <a:t>Компакт диск</a:t>
            </a:r>
            <a:r>
              <a:rPr lang="en-US" dirty="0" smtClean="0">
                <a:latin typeface="Arial" panose="020B0604020202020204" pitchFamily="34" charset="0"/>
                <a:cs typeface="Arial" panose="020B0604020202020204" pitchFamily="34" charset="0"/>
              </a:rPr>
              <a:t>-CD</a:t>
            </a:r>
          </a:p>
          <a:p>
            <a:pPr algn="ctr"/>
            <a:r>
              <a:rPr lang="en-US" dirty="0" smtClean="0">
                <a:latin typeface="Arial" panose="020B0604020202020204" pitchFamily="34" charset="0"/>
                <a:cs typeface="Arial" panose="020B0604020202020204" pitchFamily="34" charset="0"/>
              </a:rPr>
              <a:t>900 MB</a:t>
            </a:r>
            <a:endParaRPr lang="mn-MN" dirty="0">
              <a:latin typeface="Arial" panose="020B0604020202020204" pitchFamily="34" charset="0"/>
              <a:cs typeface="Arial" panose="020B0604020202020204" pitchFamily="34" charset="0"/>
            </a:endParaRPr>
          </a:p>
        </p:txBody>
      </p:sp>
      <p:sp>
        <p:nvSpPr>
          <p:cNvPr id="12" name="TextBox 11"/>
          <p:cNvSpPr txBox="1"/>
          <p:nvPr/>
        </p:nvSpPr>
        <p:spPr>
          <a:xfrm>
            <a:off x="6547747" y="3006197"/>
            <a:ext cx="3803092" cy="646331"/>
          </a:xfrm>
          <a:prstGeom prst="rect">
            <a:avLst/>
          </a:prstGeom>
          <a:noFill/>
        </p:spPr>
        <p:txBody>
          <a:bodyPr wrap="none" rtlCol="0">
            <a:spAutoFit/>
          </a:bodyPr>
          <a:lstStyle/>
          <a:p>
            <a:r>
              <a:rPr lang="mn-MN" dirty="0" smtClean="0">
                <a:latin typeface="Arial" panose="020B0604020202020204" pitchFamily="34" charset="0"/>
                <a:cs typeface="Arial" panose="020B0604020202020204" pitchFamily="34" charset="0"/>
              </a:rPr>
              <a:t>Дижитал олон үйлдэлт диск</a:t>
            </a:r>
            <a:r>
              <a:rPr lang="en-US" dirty="0" smtClean="0">
                <a:latin typeface="Arial" panose="020B0604020202020204" pitchFamily="34" charset="0"/>
                <a:cs typeface="Arial" panose="020B0604020202020204" pitchFamily="34" charset="0"/>
              </a:rPr>
              <a:t>- DVD</a:t>
            </a:r>
          </a:p>
          <a:p>
            <a:pPr algn="ctr"/>
            <a:r>
              <a:rPr lang="en-US" dirty="0" smtClean="0">
                <a:latin typeface="Arial" panose="020B0604020202020204" pitchFamily="34" charset="0"/>
                <a:cs typeface="Arial" panose="020B0604020202020204" pitchFamily="34" charset="0"/>
              </a:rPr>
              <a:t>1.2-4.7GB</a:t>
            </a:r>
            <a:endParaRPr lang="mn-MN" dirty="0">
              <a:latin typeface="Arial" panose="020B0604020202020204" pitchFamily="34" charset="0"/>
              <a:cs typeface="Arial" panose="020B0604020202020204" pitchFamily="34" charset="0"/>
            </a:endParaRPr>
          </a:p>
        </p:txBody>
      </p:sp>
      <p:sp>
        <p:nvSpPr>
          <p:cNvPr id="13" name="TextBox 12"/>
          <p:cNvSpPr txBox="1"/>
          <p:nvPr/>
        </p:nvSpPr>
        <p:spPr>
          <a:xfrm>
            <a:off x="1177264" y="6053203"/>
            <a:ext cx="2395471" cy="646331"/>
          </a:xfrm>
          <a:prstGeom prst="rect">
            <a:avLst/>
          </a:prstGeom>
          <a:noFill/>
        </p:spPr>
        <p:txBody>
          <a:bodyPr wrap="square" rtlCol="0">
            <a:spAutoFit/>
          </a:bodyPr>
          <a:lstStyle/>
          <a:p>
            <a:r>
              <a:rPr lang="mn-MN" dirty="0" smtClean="0">
                <a:latin typeface="Arial" panose="020B0604020202020204" pitchFamily="34" charset="0"/>
                <a:cs typeface="Arial" panose="020B0604020202020204" pitchFamily="34" charset="0"/>
              </a:rPr>
              <a:t>Блю</a:t>
            </a:r>
            <a:r>
              <a:rPr lang="en-US" dirty="0" smtClean="0">
                <a:latin typeface="Arial" panose="020B0604020202020204" pitchFamily="34" charset="0"/>
                <a:cs typeface="Arial" panose="020B0604020202020204" pitchFamily="34" charset="0"/>
              </a:rPr>
              <a:t>-</a:t>
            </a:r>
            <a:r>
              <a:rPr lang="mn-MN" dirty="0" smtClean="0">
                <a:latin typeface="Arial" panose="020B0604020202020204" pitchFamily="34" charset="0"/>
                <a:cs typeface="Arial" panose="020B0604020202020204" pitchFamily="34" charset="0"/>
              </a:rPr>
              <a:t>Рей</a:t>
            </a:r>
            <a:r>
              <a:rPr lang="en-US" dirty="0" smtClean="0">
                <a:latin typeface="Arial" panose="020B0604020202020204" pitchFamily="34" charset="0"/>
                <a:cs typeface="Arial" panose="020B0604020202020204" pitchFamily="34" charset="0"/>
              </a:rPr>
              <a:t>- Blu-Ray </a:t>
            </a:r>
            <a:r>
              <a:rPr lang="mn-MN" dirty="0" smtClean="0">
                <a:latin typeface="Arial" panose="020B0604020202020204" pitchFamily="34" charset="0"/>
                <a:cs typeface="Arial" panose="020B0604020202020204" pitchFamily="34" charset="0"/>
              </a:rPr>
              <a:t>диск</a:t>
            </a:r>
            <a:r>
              <a:rPr lang="mn-MN" dirty="0">
                <a:latin typeface="Arial" panose="020B0604020202020204" pitchFamily="34" charset="0"/>
                <a:cs typeface="Arial" panose="020B0604020202020204" pitchFamily="34" charset="0"/>
              </a:rPr>
              <a:t> </a:t>
            </a:r>
            <a:r>
              <a:rPr lang="mn-MN" dirty="0" smtClean="0">
                <a:latin typeface="Arial" panose="020B0604020202020204" pitchFamily="34" charset="0"/>
                <a:cs typeface="Arial" panose="020B0604020202020204" pitchFamily="34" charset="0"/>
              </a:rPr>
              <a:t>      </a:t>
            </a:r>
            <a:r>
              <a:rPr lang="en-US" dirty="0" smtClean="0">
                <a:latin typeface="Arial" panose="020B0604020202020204" pitchFamily="34" charset="0"/>
                <a:cs typeface="Arial" panose="020B0604020202020204" pitchFamily="34" charset="0"/>
              </a:rPr>
              <a:t>25GB</a:t>
            </a:r>
            <a:endParaRPr lang="mn-MN" dirty="0">
              <a:latin typeface="Arial" panose="020B0604020202020204" pitchFamily="34" charset="0"/>
              <a:cs typeface="Arial" panose="020B0604020202020204" pitchFamily="34" charset="0"/>
            </a:endParaRPr>
          </a:p>
        </p:txBody>
      </p:sp>
      <p:sp>
        <p:nvSpPr>
          <p:cNvPr id="14" name="TextBox 13"/>
          <p:cNvSpPr txBox="1"/>
          <p:nvPr/>
        </p:nvSpPr>
        <p:spPr>
          <a:xfrm>
            <a:off x="4019392" y="5819359"/>
            <a:ext cx="2820473" cy="646331"/>
          </a:xfrm>
          <a:prstGeom prst="rect">
            <a:avLst/>
          </a:prstGeom>
          <a:noFill/>
        </p:spPr>
        <p:txBody>
          <a:bodyPr wrap="square" rtlCol="0">
            <a:spAutoFit/>
          </a:bodyPr>
          <a:lstStyle/>
          <a:p>
            <a:pPr algn="ctr"/>
            <a:r>
              <a:rPr lang="mn-MN" dirty="0" smtClean="0"/>
              <a:t>Флайш</a:t>
            </a:r>
            <a:r>
              <a:rPr lang="en-US" dirty="0" smtClean="0"/>
              <a:t>-Flash</a:t>
            </a:r>
          </a:p>
          <a:p>
            <a:pPr algn="ctr"/>
            <a:r>
              <a:rPr lang="en-US" dirty="0" smtClean="0"/>
              <a:t>1,2,4,8,16,32 GB</a:t>
            </a:r>
            <a:endParaRPr lang="mn-MN" dirty="0"/>
          </a:p>
        </p:txBody>
      </p:sp>
      <p:sp>
        <p:nvSpPr>
          <p:cNvPr id="15" name="TextBox 14"/>
          <p:cNvSpPr txBox="1"/>
          <p:nvPr/>
        </p:nvSpPr>
        <p:spPr>
          <a:xfrm>
            <a:off x="6945165" y="5819360"/>
            <a:ext cx="4285212" cy="923330"/>
          </a:xfrm>
          <a:prstGeom prst="rect">
            <a:avLst/>
          </a:prstGeom>
          <a:noFill/>
        </p:spPr>
        <p:txBody>
          <a:bodyPr wrap="square" rtlCol="0">
            <a:spAutoFit/>
          </a:bodyPr>
          <a:lstStyle/>
          <a:p>
            <a:r>
              <a:rPr lang="mn-MN" dirty="0" smtClean="0"/>
              <a:t>Санах ойн карт</a:t>
            </a:r>
            <a:r>
              <a:rPr lang="en-US" dirty="0" smtClean="0"/>
              <a:t>-SD card, Memory card</a:t>
            </a:r>
          </a:p>
          <a:p>
            <a:pPr algn="ctr"/>
            <a:r>
              <a:rPr lang="en-US" dirty="0" smtClean="0"/>
              <a:t>1,2,4,8,16,32 GB</a:t>
            </a:r>
            <a:endParaRPr lang="mn-MN" dirty="0" smtClean="0"/>
          </a:p>
          <a:p>
            <a:endParaRPr lang="mn-MN" dirty="0"/>
          </a:p>
        </p:txBody>
      </p:sp>
      <p:sp>
        <p:nvSpPr>
          <p:cNvPr id="16" name="TextBox 15"/>
          <p:cNvSpPr txBox="1"/>
          <p:nvPr/>
        </p:nvSpPr>
        <p:spPr>
          <a:xfrm>
            <a:off x="2655948" y="239322"/>
            <a:ext cx="5035639" cy="954107"/>
          </a:xfrm>
          <a:prstGeom prst="rect">
            <a:avLst/>
          </a:prstGeom>
          <a:noFill/>
        </p:spPr>
        <p:txBody>
          <a:bodyPr wrap="square" rtlCol="0">
            <a:spAutoFit/>
          </a:bodyPr>
          <a:lstStyle/>
          <a:p>
            <a:pPr algn="ctr"/>
            <a:r>
              <a:rPr lang="mn-MN" sz="2800" dirty="0" smtClean="0">
                <a:solidFill>
                  <a:srgbClr val="0070C0"/>
                </a:solidFill>
                <a:latin typeface="Arial" panose="020B0604020202020204" pitchFamily="34" charset="0"/>
                <a:cs typeface="Arial" panose="020B0604020202020204" pitchFamily="34" charset="0"/>
              </a:rPr>
              <a:t>Мэдээлэл хадгалах төхөөрөмж</a:t>
            </a:r>
            <a:endParaRPr lang="mn-MN" sz="2800" dirty="0">
              <a:solidFill>
                <a:srgbClr val="0070C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32335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ppt_x"/>
                                          </p:val>
                                        </p:tav>
                                        <p:tav tm="100000">
                                          <p:val>
                                            <p:strVal val="#ppt_x"/>
                                          </p:val>
                                        </p:tav>
                                      </p:tavLst>
                                    </p:anim>
                                    <p:anim calcmode="lin" valueType="num">
                                      <p:cBhvr additive="base">
                                        <p:cTn id="1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randombar(horizontal)">
                                      <p:cBhvr>
                                        <p:cTn id="23" dur="500"/>
                                        <p:tgtEl>
                                          <p:spTgt spid="11"/>
                                        </p:tgtEl>
                                      </p:cBhvr>
                                    </p:animEffect>
                                  </p:childTnLst>
                                </p:cTn>
                              </p:par>
                            </p:childTnLst>
                          </p:cTn>
                        </p:par>
                      </p:childTnLst>
                    </p:cTn>
                  </p:par>
                  <p:par>
                    <p:cTn id="24" fill="hold">
                      <p:stCondLst>
                        <p:cond delay="indefinite"/>
                      </p:stCondLst>
                      <p:childTnLst>
                        <p:par>
                          <p:cTn id="25" fill="hold">
                            <p:stCondLst>
                              <p:cond delay="0"/>
                            </p:stCondLst>
                            <p:childTnLst>
                              <p:par>
                                <p:cTn id="26" presetID="21" presetClass="entr" presetSubtype="1" fill="hold" nodeType="click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wheel(1)">
                                      <p:cBhvr>
                                        <p:cTn id="28" dur="2000"/>
                                        <p:tgtEl>
                                          <p:spTgt spid="4"/>
                                        </p:tgtEl>
                                      </p:cBhvr>
                                    </p:animEffect>
                                  </p:childTnLst>
                                </p:cTn>
                              </p:par>
                            </p:childTnLst>
                          </p:cTn>
                        </p:par>
                      </p:childTnLst>
                    </p:cTn>
                  </p:par>
                  <p:par>
                    <p:cTn id="29" fill="hold">
                      <p:stCondLst>
                        <p:cond delay="indefinite"/>
                      </p:stCondLst>
                      <p:childTnLst>
                        <p:par>
                          <p:cTn id="30" fill="hold">
                            <p:stCondLst>
                              <p:cond delay="0"/>
                            </p:stCondLst>
                            <p:childTnLst>
                              <p:par>
                                <p:cTn id="31" presetID="14" presetClass="entr" presetSubtype="10" fill="hold" grpId="0" nodeType="click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randombar(horizontal)">
                                      <p:cBhvr>
                                        <p:cTn id="33" dur="500"/>
                                        <p:tgtEl>
                                          <p:spTgt spid="12"/>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fade">
                                      <p:cBhvr>
                                        <p:cTn id="38" dur="500"/>
                                        <p:tgtEl>
                                          <p:spTgt spid="6"/>
                                        </p:tgtEl>
                                      </p:cBhvr>
                                    </p:animEffect>
                                  </p:childTnLst>
                                </p:cTn>
                              </p:par>
                            </p:childTnLst>
                          </p:cTn>
                        </p:par>
                      </p:childTnLst>
                    </p:cTn>
                  </p:par>
                  <p:par>
                    <p:cTn id="39" fill="hold">
                      <p:stCondLst>
                        <p:cond delay="indefinite"/>
                      </p:stCondLst>
                      <p:childTnLst>
                        <p:par>
                          <p:cTn id="40" fill="hold">
                            <p:stCondLst>
                              <p:cond delay="0"/>
                            </p:stCondLst>
                            <p:childTnLst>
                              <p:par>
                                <p:cTn id="41" presetID="14" presetClass="entr" presetSubtype="10"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randombar(horizontal)">
                                      <p:cBhvr>
                                        <p:cTn id="43" dur="500"/>
                                        <p:tgtEl>
                                          <p:spTgt spid="13"/>
                                        </p:tgtEl>
                                      </p:cBhvr>
                                    </p:animEffect>
                                  </p:childTnLst>
                                </p:cTn>
                              </p:par>
                            </p:childTnLst>
                          </p:cTn>
                        </p:par>
                      </p:childTnLst>
                    </p:cTn>
                  </p:par>
                  <p:par>
                    <p:cTn id="44" fill="hold">
                      <p:stCondLst>
                        <p:cond delay="indefinite"/>
                      </p:stCondLst>
                      <p:childTnLst>
                        <p:par>
                          <p:cTn id="45" fill="hold">
                            <p:stCondLst>
                              <p:cond delay="0"/>
                            </p:stCondLst>
                            <p:childTnLst>
                              <p:par>
                                <p:cTn id="46" presetID="14" presetClass="entr" presetSubtype="10" fill="hold" grpId="1" nodeType="clickEffect">
                                  <p:stCondLst>
                                    <p:cond delay="0"/>
                                  </p:stCondLst>
                                  <p:childTnLst>
                                    <p:set>
                                      <p:cBhvr>
                                        <p:cTn id="47" dur="1" fill="hold">
                                          <p:stCondLst>
                                            <p:cond delay="0"/>
                                          </p:stCondLst>
                                        </p:cTn>
                                        <p:tgtEl>
                                          <p:spTgt spid="13"/>
                                        </p:tgtEl>
                                        <p:attrNameLst>
                                          <p:attrName>style.visibility</p:attrName>
                                        </p:attrNameLst>
                                      </p:cBhvr>
                                      <p:to>
                                        <p:strVal val="visible"/>
                                      </p:to>
                                    </p:set>
                                    <p:animEffect transition="in" filter="randombar(horizontal)">
                                      <p:cBhvr>
                                        <p:cTn id="48" dur="500"/>
                                        <p:tgtEl>
                                          <p:spTgt spid="13"/>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nodeType="clickEffect">
                                  <p:stCondLst>
                                    <p:cond delay="0"/>
                                  </p:stCondLst>
                                  <p:childTnLst>
                                    <p:set>
                                      <p:cBhvr>
                                        <p:cTn id="52" dur="1" fill="hold">
                                          <p:stCondLst>
                                            <p:cond delay="0"/>
                                          </p:stCondLst>
                                        </p:cTn>
                                        <p:tgtEl>
                                          <p:spTgt spid="5"/>
                                        </p:tgtEl>
                                        <p:attrNameLst>
                                          <p:attrName>style.visibility</p:attrName>
                                        </p:attrNameLst>
                                      </p:cBhvr>
                                      <p:to>
                                        <p:strVal val="visible"/>
                                      </p:to>
                                    </p:set>
                                    <p:animEffect transition="in" filter="fade">
                                      <p:cBhvr>
                                        <p:cTn id="53" dur="500"/>
                                        <p:tgtEl>
                                          <p:spTgt spid="5"/>
                                        </p:tgtEl>
                                      </p:cBhvr>
                                    </p:animEffect>
                                  </p:childTnLst>
                                </p:cTn>
                              </p:par>
                            </p:childTnLst>
                          </p:cTn>
                        </p:par>
                      </p:childTnLst>
                    </p:cTn>
                  </p:par>
                  <p:par>
                    <p:cTn id="54" fill="hold">
                      <p:stCondLst>
                        <p:cond delay="indefinite"/>
                      </p:stCondLst>
                      <p:childTnLst>
                        <p:par>
                          <p:cTn id="55" fill="hold">
                            <p:stCondLst>
                              <p:cond delay="0"/>
                            </p:stCondLst>
                            <p:childTnLst>
                              <p:par>
                                <p:cTn id="56" presetID="14" presetClass="entr" presetSubtype="10" fill="hold" grpId="0" nodeType="clickEffect">
                                  <p:stCondLst>
                                    <p:cond delay="0"/>
                                  </p:stCondLst>
                                  <p:childTnLst>
                                    <p:set>
                                      <p:cBhvr>
                                        <p:cTn id="57" dur="1" fill="hold">
                                          <p:stCondLst>
                                            <p:cond delay="0"/>
                                          </p:stCondLst>
                                        </p:cTn>
                                        <p:tgtEl>
                                          <p:spTgt spid="14"/>
                                        </p:tgtEl>
                                        <p:attrNameLst>
                                          <p:attrName>style.visibility</p:attrName>
                                        </p:attrNameLst>
                                      </p:cBhvr>
                                      <p:to>
                                        <p:strVal val="visible"/>
                                      </p:to>
                                    </p:set>
                                    <p:animEffect transition="in" filter="randombar(horizontal)">
                                      <p:cBhvr>
                                        <p:cTn id="58" dur="500"/>
                                        <p:tgtEl>
                                          <p:spTgt spid="14"/>
                                        </p:tgtEl>
                                      </p:cBhvr>
                                    </p:animEffect>
                                  </p:childTnLst>
                                </p:cTn>
                              </p:par>
                            </p:childTnLst>
                          </p:cTn>
                        </p:par>
                      </p:childTnLst>
                    </p:cTn>
                  </p:par>
                  <p:par>
                    <p:cTn id="59" fill="hold">
                      <p:stCondLst>
                        <p:cond delay="indefinite"/>
                      </p:stCondLst>
                      <p:childTnLst>
                        <p:par>
                          <p:cTn id="60" fill="hold">
                            <p:stCondLst>
                              <p:cond delay="0"/>
                            </p:stCondLst>
                            <p:childTnLst>
                              <p:par>
                                <p:cTn id="61" presetID="53" presetClass="entr" presetSubtype="16" fill="hold" nodeType="click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p:cTn id="63" dur="500" fill="hold"/>
                                        <p:tgtEl>
                                          <p:spTgt spid="9"/>
                                        </p:tgtEl>
                                        <p:attrNameLst>
                                          <p:attrName>ppt_w</p:attrName>
                                        </p:attrNameLst>
                                      </p:cBhvr>
                                      <p:tavLst>
                                        <p:tav tm="0">
                                          <p:val>
                                            <p:fltVal val="0"/>
                                          </p:val>
                                        </p:tav>
                                        <p:tav tm="100000">
                                          <p:val>
                                            <p:strVal val="#ppt_w"/>
                                          </p:val>
                                        </p:tav>
                                      </p:tavLst>
                                    </p:anim>
                                    <p:anim calcmode="lin" valueType="num">
                                      <p:cBhvr>
                                        <p:cTn id="64" dur="500" fill="hold"/>
                                        <p:tgtEl>
                                          <p:spTgt spid="9"/>
                                        </p:tgtEl>
                                        <p:attrNameLst>
                                          <p:attrName>ppt_h</p:attrName>
                                        </p:attrNameLst>
                                      </p:cBhvr>
                                      <p:tavLst>
                                        <p:tav tm="0">
                                          <p:val>
                                            <p:fltVal val="0"/>
                                          </p:val>
                                        </p:tav>
                                        <p:tav tm="100000">
                                          <p:val>
                                            <p:strVal val="#ppt_h"/>
                                          </p:val>
                                        </p:tav>
                                      </p:tavLst>
                                    </p:anim>
                                    <p:animEffect transition="in" filter="fade">
                                      <p:cBhvr>
                                        <p:cTn id="65" dur="500"/>
                                        <p:tgtEl>
                                          <p:spTgt spid="9"/>
                                        </p:tgtEl>
                                      </p:cBhvr>
                                    </p:animEffect>
                                  </p:childTnLst>
                                </p:cTn>
                              </p:par>
                            </p:childTnLst>
                          </p:cTn>
                        </p:par>
                      </p:childTnLst>
                    </p:cTn>
                  </p:par>
                  <p:par>
                    <p:cTn id="66" fill="hold">
                      <p:stCondLst>
                        <p:cond delay="indefinite"/>
                      </p:stCondLst>
                      <p:childTnLst>
                        <p:par>
                          <p:cTn id="67" fill="hold">
                            <p:stCondLst>
                              <p:cond delay="0"/>
                            </p:stCondLst>
                            <p:childTnLst>
                              <p:par>
                                <p:cTn id="68" presetID="10" presetClass="entr" presetSubtype="0" fill="hold" grpId="0" nodeType="clickEffect">
                                  <p:stCondLst>
                                    <p:cond delay="0"/>
                                  </p:stCondLst>
                                  <p:childTnLst>
                                    <p:set>
                                      <p:cBhvr>
                                        <p:cTn id="69" dur="1" fill="hold">
                                          <p:stCondLst>
                                            <p:cond delay="0"/>
                                          </p:stCondLst>
                                        </p:cTn>
                                        <p:tgtEl>
                                          <p:spTgt spid="15"/>
                                        </p:tgtEl>
                                        <p:attrNameLst>
                                          <p:attrName>style.visibility</p:attrName>
                                        </p:attrNameLst>
                                      </p:cBhvr>
                                      <p:to>
                                        <p:strVal val="visible"/>
                                      </p:to>
                                    </p:set>
                                    <p:animEffect transition="in" filter="fade">
                                      <p:cBhvr>
                                        <p:cTn id="70" dur="500"/>
                                        <p:tgtEl>
                                          <p:spTgt spid="15"/>
                                        </p:tgtEl>
                                      </p:cBhvr>
                                    </p:animEffect>
                                  </p:childTnLst>
                                </p:cTn>
                              </p:par>
                            </p:childTnLst>
                          </p:cTn>
                        </p:par>
                      </p:childTnLst>
                    </p:cTn>
                  </p:par>
                  <p:par>
                    <p:cTn id="71" fill="hold">
                      <p:stCondLst>
                        <p:cond delay="indefinite"/>
                      </p:stCondLst>
                      <p:childTnLst>
                        <p:par>
                          <p:cTn id="72" fill="hold">
                            <p:stCondLst>
                              <p:cond delay="0"/>
                            </p:stCondLst>
                            <p:childTnLst>
                              <p:par>
                                <p:cTn id="73" presetID="2" presetClass="entr" presetSubtype="4" fill="hold" grpId="0" nodeType="clickEffect">
                                  <p:stCondLst>
                                    <p:cond delay="0"/>
                                  </p:stCondLst>
                                  <p:childTnLst>
                                    <p:set>
                                      <p:cBhvr>
                                        <p:cTn id="74" dur="1" fill="hold">
                                          <p:stCondLst>
                                            <p:cond delay="0"/>
                                          </p:stCondLst>
                                        </p:cTn>
                                        <p:tgtEl>
                                          <p:spTgt spid="16"/>
                                        </p:tgtEl>
                                        <p:attrNameLst>
                                          <p:attrName>style.visibility</p:attrName>
                                        </p:attrNameLst>
                                      </p:cBhvr>
                                      <p:to>
                                        <p:strVal val="visible"/>
                                      </p:to>
                                    </p:set>
                                    <p:anim calcmode="lin" valueType="num">
                                      <p:cBhvr additive="base">
                                        <p:cTn id="75" dur="500" fill="hold"/>
                                        <p:tgtEl>
                                          <p:spTgt spid="16"/>
                                        </p:tgtEl>
                                        <p:attrNameLst>
                                          <p:attrName>ppt_x</p:attrName>
                                        </p:attrNameLst>
                                      </p:cBhvr>
                                      <p:tavLst>
                                        <p:tav tm="0">
                                          <p:val>
                                            <p:strVal val="#ppt_x"/>
                                          </p:val>
                                        </p:tav>
                                        <p:tav tm="100000">
                                          <p:val>
                                            <p:strVal val="#ppt_x"/>
                                          </p:val>
                                        </p:tav>
                                      </p:tavLst>
                                    </p:anim>
                                    <p:anim calcmode="lin" valueType="num">
                                      <p:cBhvr additive="base">
                                        <p:cTn id="7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P spid="13" grpId="1"/>
      <p:bldP spid="14" grpId="0"/>
      <p:bldP spid="15" grpId="0"/>
      <p:bldP spid="1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697948"/>
          </a:xfrm>
        </p:spPr>
        <p:txBody>
          <a:bodyPr>
            <a:normAutofit/>
          </a:bodyPr>
          <a:lstStyle/>
          <a:p>
            <a:r>
              <a:rPr lang="mn-MN" sz="3200" dirty="0" smtClean="0">
                <a:latin typeface="Arial" panose="020B0604020202020204" pitchFamily="34" charset="0"/>
                <a:cs typeface="Arial" panose="020B0604020202020204" pitchFamily="34" charset="0"/>
              </a:rPr>
              <a:t>ДИСКИЙН БОЛОВСРУУЛАХ ТӨХӨӨРӨМЖ</a:t>
            </a:r>
            <a:endParaRPr lang="mn-MN" sz="3200" dirty="0">
              <a:latin typeface="Arial" panose="020B0604020202020204" pitchFamily="34" charset="0"/>
              <a:cs typeface="Arial" panose="020B0604020202020204" pitchFamily="34" charset="0"/>
            </a:endParaRP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203492" y="3591387"/>
            <a:ext cx="2295525" cy="1464938"/>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80614" y="1167745"/>
            <a:ext cx="3176474" cy="1584102"/>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08679" y="1263172"/>
            <a:ext cx="2686050" cy="1704975"/>
          </a:xfrm>
          <a:prstGeom prst="rect">
            <a:avLst/>
          </a:prstGeom>
        </p:spPr>
      </p:pic>
      <p:pic>
        <p:nvPicPr>
          <p:cNvPr id="9" name="Pictur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152449" y="4168234"/>
            <a:ext cx="2305050" cy="1260151"/>
          </a:xfrm>
          <a:prstGeom prst="rect">
            <a:avLst/>
          </a:prstGeom>
        </p:spPr>
      </p:pic>
      <p:pic>
        <p:nvPicPr>
          <p:cNvPr id="10" name="Picture 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flipH="1">
            <a:off x="940246" y="1414077"/>
            <a:ext cx="1941876" cy="1704975"/>
          </a:xfrm>
          <a:prstGeom prst="rect">
            <a:avLst/>
          </a:prstGeom>
        </p:spPr>
      </p:pic>
      <p:sp>
        <p:nvSpPr>
          <p:cNvPr id="11" name="TextBox 10"/>
          <p:cNvSpPr txBox="1"/>
          <p:nvPr/>
        </p:nvSpPr>
        <p:spPr>
          <a:xfrm>
            <a:off x="217776" y="3354097"/>
            <a:ext cx="3207026" cy="646331"/>
          </a:xfrm>
          <a:prstGeom prst="rect">
            <a:avLst/>
          </a:prstGeom>
          <a:noFill/>
        </p:spPr>
        <p:txBody>
          <a:bodyPr wrap="square" rtlCol="0">
            <a:spAutoFit/>
          </a:bodyPr>
          <a:lstStyle/>
          <a:p>
            <a:pPr algn="ctr"/>
            <a:r>
              <a:rPr lang="mn-MN" dirty="0" smtClean="0">
                <a:latin typeface="Arial" panose="020B0604020202020204" pitchFamily="34" charset="0"/>
                <a:cs typeface="Arial" panose="020B0604020202020204" pitchFamily="34" charset="0"/>
              </a:rPr>
              <a:t>Хатуу дискийг унших, бичих үүрэгтэй төхөөрөмж</a:t>
            </a:r>
            <a:endParaRPr lang="mn-MN" dirty="0">
              <a:latin typeface="Arial" panose="020B0604020202020204" pitchFamily="34" charset="0"/>
              <a:cs typeface="Arial" panose="020B0604020202020204" pitchFamily="34" charset="0"/>
            </a:endParaRPr>
          </a:p>
        </p:txBody>
      </p:sp>
      <p:sp>
        <p:nvSpPr>
          <p:cNvPr id="12" name="TextBox 11"/>
          <p:cNvSpPr txBox="1"/>
          <p:nvPr/>
        </p:nvSpPr>
        <p:spPr>
          <a:xfrm>
            <a:off x="3471969" y="3158048"/>
            <a:ext cx="3074505" cy="646331"/>
          </a:xfrm>
          <a:prstGeom prst="rect">
            <a:avLst/>
          </a:prstGeom>
          <a:noFill/>
        </p:spPr>
        <p:txBody>
          <a:bodyPr wrap="square" rtlCol="0">
            <a:spAutoFit/>
          </a:bodyPr>
          <a:lstStyle/>
          <a:p>
            <a:r>
              <a:rPr lang="mn-MN" dirty="0" smtClean="0"/>
              <a:t>Оптик дискийг зөвхөн унших </a:t>
            </a:r>
            <a:r>
              <a:rPr lang="en-US" dirty="0" smtClean="0"/>
              <a:t>– CDROM drive</a:t>
            </a:r>
            <a:endParaRPr lang="mn-MN" dirty="0"/>
          </a:p>
        </p:txBody>
      </p:sp>
      <p:sp>
        <p:nvSpPr>
          <p:cNvPr id="13" name="TextBox 12"/>
          <p:cNvSpPr txBox="1"/>
          <p:nvPr/>
        </p:nvSpPr>
        <p:spPr>
          <a:xfrm>
            <a:off x="6546474" y="2890346"/>
            <a:ext cx="3147435" cy="646331"/>
          </a:xfrm>
          <a:prstGeom prst="rect">
            <a:avLst/>
          </a:prstGeom>
          <a:noFill/>
        </p:spPr>
        <p:txBody>
          <a:bodyPr wrap="square" rtlCol="0">
            <a:spAutoFit/>
          </a:bodyPr>
          <a:lstStyle/>
          <a:p>
            <a:pPr algn="ctr"/>
            <a:r>
              <a:rPr lang="mn-MN" dirty="0" smtClean="0"/>
              <a:t>Оптик дискийг унших, бичих </a:t>
            </a:r>
            <a:r>
              <a:rPr lang="en-US" dirty="0" smtClean="0"/>
              <a:t>– CDROM Writer</a:t>
            </a:r>
            <a:endParaRPr lang="mn-MN" dirty="0"/>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17776" y="3994280"/>
            <a:ext cx="3701875" cy="1565755"/>
          </a:xfrm>
          <a:prstGeom prst="rect">
            <a:avLst/>
          </a:prstGeom>
        </p:spPr>
      </p:pic>
      <p:sp>
        <p:nvSpPr>
          <p:cNvPr id="15" name="TextBox 14"/>
          <p:cNvSpPr txBox="1"/>
          <p:nvPr/>
        </p:nvSpPr>
        <p:spPr>
          <a:xfrm>
            <a:off x="584447" y="5663556"/>
            <a:ext cx="3139292" cy="1200329"/>
          </a:xfrm>
          <a:prstGeom prst="rect">
            <a:avLst/>
          </a:prstGeom>
          <a:noFill/>
        </p:spPr>
        <p:txBody>
          <a:bodyPr wrap="square" rtlCol="0">
            <a:spAutoFit/>
          </a:bodyPr>
          <a:lstStyle/>
          <a:p>
            <a:pPr algn="ctr"/>
            <a:r>
              <a:rPr lang="en-US" dirty="0" smtClean="0"/>
              <a:t>DVD ROM </a:t>
            </a:r>
            <a:r>
              <a:rPr lang="mn-MN" dirty="0" smtClean="0"/>
              <a:t>унших, бичих төхөөрөмж</a:t>
            </a:r>
            <a:r>
              <a:rPr lang="en-US" dirty="0" smtClean="0"/>
              <a:t>-DVD Writer</a:t>
            </a:r>
          </a:p>
          <a:p>
            <a:pPr algn="ctr"/>
            <a:r>
              <a:rPr lang="en-US" dirty="0" smtClean="0"/>
              <a:t>(DVD-Digital </a:t>
            </a:r>
            <a:r>
              <a:rPr lang="en-US" dirty="0"/>
              <a:t>Versatile </a:t>
            </a:r>
            <a:r>
              <a:rPr lang="en-US" dirty="0" smtClean="0"/>
              <a:t>Disk)</a:t>
            </a:r>
            <a:endParaRPr lang="mn-MN" dirty="0"/>
          </a:p>
          <a:p>
            <a:pPr algn="ctr"/>
            <a:r>
              <a:rPr lang="en-US" dirty="0" smtClean="0"/>
              <a:t> </a:t>
            </a:r>
            <a:endParaRPr lang="mn-MN" dirty="0"/>
          </a:p>
        </p:txBody>
      </p:sp>
      <p:sp>
        <p:nvSpPr>
          <p:cNvPr id="16" name="TextBox 15"/>
          <p:cNvSpPr txBox="1"/>
          <p:nvPr/>
        </p:nvSpPr>
        <p:spPr>
          <a:xfrm>
            <a:off x="3424802" y="5529871"/>
            <a:ext cx="3401290" cy="1200329"/>
          </a:xfrm>
          <a:prstGeom prst="rect">
            <a:avLst/>
          </a:prstGeom>
          <a:noFill/>
        </p:spPr>
        <p:txBody>
          <a:bodyPr wrap="square" rtlCol="0">
            <a:spAutoFit/>
          </a:bodyPr>
          <a:lstStyle/>
          <a:p>
            <a:pPr algn="ctr"/>
            <a:r>
              <a:rPr lang="mn-MN" dirty="0" smtClean="0"/>
              <a:t>Тусгай төхөөрөмж шаардлагагүй.</a:t>
            </a:r>
          </a:p>
          <a:p>
            <a:pPr algn="ctr"/>
            <a:r>
              <a:rPr lang="mn-MN" dirty="0" smtClean="0"/>
              <a:t>Компьютерийн </a:t>
            </a:r>
            <a:r>
              <a:rPr lang="en-US" dirty="0" smtClean="0"/>
              <a:t>USB </a:t>
            </a:r>
            <a:r>
              <a:rPr lang="mn-MN" dirty="0" smtClean="0"/>
              <a:t>үүрт холбож хэрэглэнэ.</a:t>
            </a:r>
            <a:r>
              <a:rPr lang="en-US" dirty="0" smtClean="0"/>
              <a:t> </a:t>
            </a:r>
            <a:endParaRPr lang="mn-MN" dirty="0"/>
          </a:p>
        </p:txBody>
      </p:sp>
      <p:sp>
        <p:nvSpPr>
          <p:cNvPr id="17" name="TextBox 16"/>
          <p:cNvSpPr txBox="1"/>
          <p:nvPr/>
        </p:nvSpPr>
        <p:spPr>
          <a:xfrm>
            <a:off x="6667119" y="5017225"/>
            <a:ext cx="4423006" cy="646331"/>
          </a:xfrm>
          <a:prstGeom prst="rect">
            <a:avLst/>
          </a:prstGeom>
          <a:noFill/>
        </p:spPr>
        <p:txBody>
          <a:bodyPr wrap="none" rtlCol="0">
            <a:spAutoFit/>
          </a:bodyPr>
          <a:lstStyle/>
          <a:p>
            <a:r>
              <a:rPr lang="mn-MN" dirty="0" smtClean="0"/>
              <a:t>Карт уншигч </a:t>
            </a:r>
            <a:r>
              <a:rPr lang="en-US" dirty="0" smtClean="0"/>
              <a:t>(Card reader)</a:t>
            </a:r>
            <a:r>
              <a:rPr lang="mn-MN" dirty="0" smtClean="0"/>
              <a:t> төхөөрөмж </a:t>
            </a:r>
          </a:p>
          <a:p>
            <a:r>
              <a:rPr lang="mn-MN" dirty="0" smtClean="0"/>
              <a:t>ашиглан компьютерт холбон ашиглана.</a:t>
            </a:r>
          </a:p>
        </p:txBody>
      </p:sp>
      <p:sp>
        <p:nvSpPr>
          <p:cNvPr id="3" name="TextBox 2"/>
          <p:cNvSpPr txBox="1"/>
          <p:nvPr/>
        </p:nvSpPr>
        <p:spPr>
          <a:xfrm>
            <a:off x="6929682" y="5779467"/>
            <a:ext cx="5138670" cy="923330"/>
          </a:xfrm>
          <a:prstGeom prst="rect">
            <a:avLst/>
          </a:prstGeom>
          <a:noFill/>
        </p:spPr>
        <p:txBody>
          <a:bodyPr wrap="square" rtlCol="0">
            <a:spAutoFit/>
          </a:bodyPr>
          <a:lstStyle/>
          <a:p>
            <a:pPr algn="ctr"/>
            <a:r>
              <a:rPr lang="mn-MN" dirty="0" smtClean="0">
                <a:solidFill>
                  <a:srgbClr val="002060"/>
                </a:solidFill>
                <a:latin typeface="Arial" panose="020B0604020202020204" pitchFamily="34" charset="0"/>
                <a:cs typeface="Arial" panose="020B0604020202020204" pitchFamily="34" charset="0"/>
              </a:rPr>
              <a:t> </a:t>
            </a:r>
            <a:r>
              <a:rPr lang="mn-MN" dirty="0">
                <a:solidFill>
                  <a:srgbClr val="002060"/>
                </a:solidFill>
                <a:latin typeface="Arial" panose="020B0604020202020204" pitchFamily="34" charset="0"/>
                <a:cs typeface="Arial" panose="020B0604020202020204" pitchFamily="34" charset="0"/>
              </a:rPr>
              <a:t>Дискэнд мэдээлэл бичих болон түүн дээрх мэдээллийг унших төхөөрөмжийг дискийн байгууламж </a:t>
            </a:r>
            <a:r>
              <a:rPr lang="en-US" dirty="0">
                <a:solidFill>
                  <a:srgbClr val="002060"/>
                </a:solidFill>
                <a:latin typeface="Arial" panose="020B0604020202020204" pitchFamily="34" charset="0"/>
                <a:cs typeface="Arial" panose="020B0604020202020204" pitchFamily="34" charset="0"/>
              </a:rPr>
              <a:t>(Disk Drive) </a:t>
            </a:r>
            <a:r>
              <a:rPr lang="mn-MN" dirty="0">
                <a:solidFill>
                  <a:srgbClr val="002060"/>
                </a:solidFill>
                <a:latin typeface="Arial" panose="020B0604020202020204" pitchFamily="34" charset="0"/>
                <a:cs typeface="Arial" panose="020B0604020202020204" pitchFamily="34" charset="0"/>
              </a:rPr>
              <a:t>гэдэг</a:t>
            </a:r>
            <a:r>
              <a:rPr lang="mn-MN" sz="1400" dirty="0">
                <a:solidFill>
                  <a:srgbClr val="002060"/>
                </a:solidFill>
                <a:latin typeface="Arial" panose="020B0604020202020204" pitchFamily="34" charset="0"/>
                <a:cs typeface="Arial" panose="020B0604020202020204" pitchFamily="34" charset="0"/>
              </a:rPr>
              <a:t>.</a:t>
            </a:r>
            <a:endParaRPr lang="mn-MN" dirty="0">
              <a:solidFill>
                <a:srgbClr val="002060"/>
              </a:solidFill>
            </a:endParaRPr>
          </a:p>
        </p:txBody>
      </p:sp>
    </p:spTree>
    <p:extLst>
      <p:ext uri="{BB962C8B-B14F-4D97-AF65-F5344CB8AC3E}">
        <p14:creationId xmlns:p14="http://schemas.microsoft.com/office/powerpoint/2010/main" val="28611607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500"/>
                                        <p:tgtEl>
                                          <p:spTgt spid="11"/>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4" fill="hold" nodeType="click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ppt_x"/>
                                          </p:val>
                                        </p:tav>
                                        <p:tav tm="100000">
                                          <p:val>
                                            <p:strVal val="#ppt_x"/>
                                          </p:val>
                                        </p:tav>
                                      </p:tavLst>
                                    </p:anim>
                                    <p:anim calcmode="lin" valueType="num">
                                      <p:cBhvr additive="base">
                                        <p:cTn id="17"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1000"/>
                                        <p:tgtEl>
                                          <p:spTgt spid="12"/>
                                        </p:tgtEl>
                                      </p:cBhvr>
                                    </p:animEffect>
                                    <p:anim calcmode="lin" valueType="num">
                                      <p:cBhvr>
                                        <p:cTn id="23" dur="1000" fill="hold"/>
                                        <p:tgtEl>
                                          <p:spTgt spid="12"/>
                                        </p:tgtEl>
                                        <p:attrNameLst>
                                          <p:attrName>ppt_x</p:attrName>
                                        </p:attrNameLst>
                                      </p:cBhvr>
                                      <p:tavLst>
                                        <p:tav tm="0">
                                          <p:val>
                                            <p:strVal val="#ppt_x"/>
                                          </p:val>
                                        </p:tav>
                                        <p:tav tm="100000">
                                          <p:val>
                                            <p:strVal val="#ppt_x"/>
                                          </p:val>
                                        </p:tav>
                                      </p:tavLst>
                                    </p:anim>
                                    <p:anim calcmode="lin" valueType="num">
                                      <p:cBhvr>
                                        <p:cTn id="24"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barn(inVertical)">
                                      <p:cBhvr>
                                        <p:cTn id="29" dur="500"/>
                                        <p:tgtEl>
                                          <p:spTgt spid="5"/>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4" fill="hold" grpId="0" nodeType="click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wipe(down)">
                                      <p:cBhvr>
                                        <p:cTn id="34" dur="500"/>
                                        <p:tgtEl>
                                          <p:spTgt spid="13"/>
                                        </p:tgtEl>
                                      </p:cBhvr>
                                    </p:animEffect>
                                  </p:childTnLst>
                                </p:cTn>
                              </p:par>
                            </p:childTnLst>
                          </p:cTn>
                        </p:par>
                      </p:childTnLst>
                    </p:cTn>
                  </p:par>
                  <p:par>
                    <p:cTn id="35" fill="hold">
                      <p:stCondLst>
                        <p:cond delay="indefinite"/>
                      </p:stCondLst>
                      <p:childTnLst>
                        <p:par>
                          <p:cTn id="36" fill="hold">
                            <p:stCondLst>
                              <p:cond delay="0"/>
                            </p:stCondLst>
                            <p:childTnLst>
                              <p:par>
                                <p:cTn id="37" presetID="6" presetClass="entr" presetSubtype="16" fill="hold" nodeType="click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circle(in)">
                                      <p:cBhvr>
                                        <p:cTn id="39" dur="2000"/>
                                        <p:tgtEl>
                                          <p:spTgt spid="14"/>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15"/>
                                        </p:tgtEl>
                                        <p:attrNameLst>
                                          <p:attrName>style.visibility</p:attrName>
                                        </p:attrNameLst>
                                      </p:cBhvr>
                                      <p:to>
                                        <p:strVal val="visible"/>
                                      </p:to>
                                    </p:set>
                                    <p:animEffect transition="in" filter="wipe(down)">
                                      <p:cBhvr>
                                        <p:cTn id="44" dur="500"/>
                                        <p:tgtEl>
                                          <p:spTgt spid="15"/>
                                        </p:tgtEl>
                                      </p:cBhvr>
                                    </p:animEffect>
                                  </p:childTnLst>
                                </p:cTn>
                              </p:par>
                            </p:childTnLst>
                          </p:cTn>
                        </p:par>
                      </p:childTnLst>
                    </p:cTn>
                  </p:par>
                  <p:par>
                    <p:cTn id="45" fill="hold">
                      <p:stCondLst>
                        <p:cond delay="indefinite"/>
                      </p:stCondLst>
                      <p:childTnLst>
                        <p:par>
                          <p:cTn id="46" fill="hold">
                            <p:stCondLst>
                              <p:cond delay="0"/>
                            </p:stCondLst>
                            <p:childTnLst>
                              <p:par>
                                <p:cTn id="47" presetID="6" presetClass="entr" presetSubtype="16" fill="hold" nodeType="clickEffect">
                                  <p:stCondLst>
                                    <p:cond delay="0"/>
                                  </p:stCondLst>
                                  <p:childTnLst>
                                    <p:set>
                                      <p:cBhvr>
                                        <p:cTn id="48" dur="1" fill="hold">
                                          <p:stCondLst>
                                            <p:cond delay="0"/>
                                          </p:stCondLst>
                                        </p:cTn>
                                        <p:tgtEl>
                                          <p:spTgt spid="9"/>
                                        </p:tgtEl>
                                        <p:attrNameLst>
                                          <p:attrName>style.visibility</p:attrName>
                                        </p:attrNameLst>
                                      </p:cBhvr>
                                      <p:to>
                                        <p:strVal val="visible"/>
                                      </p:to>
                                    </p:set>
                                    <p:animEffect transition="in" filter="circle(in)">
                                      <p:cBhvr>
                                        <p:cTn id="49" dur="2000"/>
                                        <p:tgtEl>
                                          <p:spTgt spid="9"/>
                                        </p:tgtEl>
                                      </p:cBhvr>
                                    </p:animEffect>
                                  </p:childTnLst>
                                </p:cTn>
                              </p:par>
                            </p:childTnLst>
                          </p:cTn>
                        </p:par>
                      </p:childTnLst>
                    </p:cTn>
                  </p:par>
                  <p:par>
                    <p:cTn id="50" fill="hold">
                      <p:stCondLst>
                        <p:cond delay="indefinite"/>
                      </p:stCondLst>
                      <p:childTnLst>
                        <p:par>
                          <p:cTn id="51" fill="hold">
                            <p:stCondLst>
                              <p:cond delay="0"/>
                            </p:stCondLst>
                            <p:childTnLst>
                              <p:par>
                                <p:cTn id="52" presetID="21" presetClass="entr" presetSubtype="1" fill="hold" grpId="0" nodeType="clickEffect">
                                  <p:stCondLst>
                                    <p:cond delay="0"/>
                                  </p:stCondLst>
                                  <p:childTnLst>
                                    <p:set>
                                      <p:cBhvr>
                                        <p:cTn id="53" dur="1" fill="hold">
                                          <p:stCondLst>
                                            <p:cond delay="0"/>
                                          </p:stCondLst>
                                        </p:cTn>
                                        <p:tgtEl>
                                          <p:spTgt spid="16"/>
                                        </p:tgtEl>
                                        <p:attrNameLst>
                                          <p:attrName>style.visibility</p:attrName>
                                        </p:attrNameLst>
                                      </p:cBhvr>
                                      <p:to>
                                        <p:strVal val="visible"/>
                                      </p:to>
                                    </p:set>
                                    <p:animEffect transition="in" filter="wheel(1)">
                                      <p:cBhvr>
                                        <p:cTn id="54" dur="2000"/>
                                        <p:tgtEl>
                                          <p:spTgt spid="16"/>
                                        </p:tgtEl>
                                      </p:cBhvr>
                                    </p:animEffect>
                                  </p:childTnLst>
                                </p:cTn>
                              </p:par>
                            </p:childTnLst>
                          </p:cTn>
                        </p:par>
                      </p:childTnLst>
                    </p:cTn>
                  </p:par>
                  <p:par>
                    <p:cTn id="55" fill="hold">
                      <p:stCondLst>
                        <p:cond delay="indefinite"/>
                      </p:stCondLst>
                      <p:childTnLst>
                        <p:par>
                          <p:cTn id="56" fill="hold">
                            <p:stCondLst>
                              <p:cond delay="0"/>
                            </p:stCondLst>
                            <p:childTnLst>
                              <p:par>
                                <p:cTn id="57" presetID="14" presetClass="entr" presetSubtype="10" fill="hold" nodeType="clickEffect">
                                  <p:stCondLst>
                                    <p:cond delay="0"/>
                                  </p:stCondLst>
                                  <p:childTnLst>
                                    <p:set>
                                      <p:cBhvr>
                                        <p:cTn id="58" dur="1" fill="hold">
                                          <p:stCondLst>
                                            <p:cond delay="0"/>
                                          </p:stCondLst>
                                        </p:cTn>
                                        <p:tgtEl>
                                          <p:spTgt spid="4"/>
                                        </p:tgtEl>
                                        <p:attrNameLst>
                                          <p:attrName>style.visibility</p:attrName>
                                        </p:attrNameLst>
                                      </p:cBhvr>
                                      <p:to>
                                        <p:strVal val="visible"/>
                                      </p:to>
                                    </p:set>
                                    <p:animEffect transition="in" filter="randombar(horizontal)">
                                      <p:cBhvr>
                                        <p:cTn id="59" dur="500"/>
                                        <p:tgtEl>
                                          <p:spTgt spid="4"/>
                                        </p:tgtEl>
                                      </p:cBhvr>
                                    </p:animEffect>
                                  </p:childTnLst>
                                </p:cTn>
                              </p:par>
                            </p:childTnLst>
                          </p:cTn>
                        </p:par>
                      </p:childTnLst>
                    </p:cTn>
                  </p:par>
                  <p:par>
                    <p:cTn id="60" fill="hold">
                      <p:stCondLst>
                        <p:cond delay="indefinite"/>
                      </p:stCondLst>
                      <p:childTnLst>
                        <p:par>
                          <p:cTn id="61" fill="hold">
                            <p:stCondLst>
                              <p:cond delay="0"/>
                            </p:stCondLst>
                            <p:childTnLst>
                              <p:par>
                                <p:cTn id="62" presetID="31" presetClass="entr" presetSubtype="0" fill="hold" grpId="0" nodeType="clickEffect">
                                  <p:stCondLst>
                                    <p:cond delay="0"/>
                                  </p:stCondLst>
                                  <p:childTnLst>
                                    <p:set>
                                      <p:cBhvr>
                                        <p:cTn id="63" dur="1" fill="hold">
                                          <p:stCondLst>
                                            <p:cond delay="0"/>
                                          </p:stCondLst>
                                        </p:cTn>
                                        <p:tgtEl>
                                          <p:spTgt spid="17"/>
                                        </p:tgtEl>
                                        <p:attrNameLst>
                                          <p:attrName>style.visibility</p:attrName>
                                        </p:attrNameLst>
                                      </p:cBhvr>
                                      <p:to>
                                        <p:strVal val="visible"/>
                                      </p:to>
                                    </p:set>
                                    <p:anim calcmode="lin" valueType="num">
                                      <p:cBhvr>
                                        <p:cTn id="64" dur="1000" fill="hold"/>
                                        <p:tgtEl>
                                          <p:spTgt spid="17"/>
                                        </p:tgtEl>
                                        <p:attrNameLst>
                                          <p:attrName>ppt_w</p:attrName>
                                        </p:attrNameLst>
                                      </p:cBhvr>
                                      <p:tavLst>
                                        <p:tav tm="0">
                                          <p:val>
                                            <p:fltVal val="0"/>
                                          </p:val>
                                        </p:tav>
                                        <p:tav tm="100000">
                                          <p:val>
                                            <p:strVal val="#ppt_w"/>
                                          </p:val>
                                        </p:tav>
                                      </p:tavLst>
                                    </p:anim>
                                    <p:anim calcmode="lin" valueType="num">
                                      <p:cBhvr>
                                        <p:cTn id="65" dur="1000" fill="hold"/>
                                        <p:tgtEl>
                                          <p:spTgt spid="17"/>
                                        </p:tgtEl>
                                        <p:attrNameLst>
                                          <p:attrName>ppt_h</p:attrName>
                                        </p:attrNameLst>
                                      </p:cBhvr>
                                      <p:tavLst>
                                        <p:tav tm="0">
                                          <p:val>
                                            <p:fltVal val="0"/>
                                          </p:val>
                                        </p:tav>
                                        <p:tav tm="100000">
                                          <p:val>
                                            <p:strVal val="#ppt_h"/>
                                          </p:val>
                                        </p:tav>
                                      </p:tavLst>
                                    </p:anim>
                                    <p:anim calcmode="lin" valueType="num">
                                      <p:cBhvr>
                                        <p:cTn id="66" dur="1000" fill="hold"/>
                                        <p:tgtEl>
                                          <p:spTgt spid="17"/>
                                        </p:tgtEl>
                                        <p:attrNameLst>
                                          <p:attrName>style.rotation</p:attrName>
                                        </p:attrNameLst>
                                      </p:cBhvr>
                                      <p:tavLst>
                                        <p:tav tm="0">
                                          <p:val>
                                            <p:fltVal val="90"/>
                                          </p:val>
                                        </p:tav>
                                        <p:tav tm="100000">
                                          <p:val>
                                            <p:fltVal val="0"/>
                                          </p:val>
                                        </p:tav>
                                      </p:tavLst>
                                    </p:anim>
                                    <p:animEffect transition="in" filter="fade">
                                      <p:cBhvr>
                                        <p:cTn id="67" dur="1000"/>
                                        <p:tgtEl>
                                          <p:spTgt spid="17"/>
                                        </p:tgtEl>
                                      </p:cBhvr>
                                    </p:animEffect>
                                  </p:childTnLst>
                                </p:cTn>
                              </p:par>
                            </p:childTnLst>
                          </p:cTn>
                        </p:par>
                      </p:childTnLst>
                    </p:cTn>
                  </p:par>
                  <p:par>
                    <p:cTn id="68" fill="hold">
                      <p:stCondLst>
                        <p:cond delay="indefinite"/>
                      </p:stCondLst>
                      <p:childTnLst>
                        <p:par>
                          <p:cTn id="69" fill="hold">
                            <p:stCondLst>
                              <p:cond delay="0"/>
                            </p:stCondLst>
                            <p:childTnLst>
                              <p:par>
                                <p:cTn id="70" presetID="53" presetClass="entr" presetSubtype="16" fill="hold" grpId="0" nodeType="clickEffect">
                                  <p:stCondLst>
                                    <p:cond delay="0"/>
                                  </p:stCondLst>
                                  <p:childTnLst>
                                    <p:set>
                                      <p:cBhvr>
                                        <p:cTn id="71" dur="1" fill="hold">
                                          <p:stCondLst>
                                            <p:cond delay="0"/>
                                          </p:stCondLst>
                                        </p:cTn>
                                        <p:tgtEl>
                                          <p:spTgt spid="2"/>
                                        </p:tgtEl>
                                        <p:attrNameLst>
                                          <p:attrName>style.visibility</p:attrName>
                                        </p:attrNameLst>
                                      </p:cBhvr>
                                      <p:to>
                                        <p:strVal val="visible"/>
                                      </p:to>
                                    </p:set>
                                    <p:anim calcmode="lin" valueType="num">
                                      <p:cBhvr>
                                        <p:cTn id="72" dur="500" fill="hold"/>
                                        <p:tgtEl>
                                          <p:spTgt spid="2"/>
                                        </p:tgtEl>
                                        <p:attrNameLst>
                                          <p:attrName>ppt_w</p:attrName>
                                        </p:attrNameLst>
                                      </p:cBhvr>
                                      <p:tavLst>
                                        <p:tav tm="0">
                                          <p:val>
                                            <p:fltVal val="0"/>
                                          </p:val>
                                        </p:tav>
                                        <p:tav tm="100000">
                                          <p:val>
                                            <p:strVal val="#ppt_w"/>
                                          </p:val>
                                        </p:tav>
                                      </p:tavLst>
                                    </p:anim>
                                    <p:anim calcmode="lin" valueType="num">
                                      <p:cBhvr>
                                        <p:cTn id="73" dur="500" fill="hold"/>
                                        <p:tgtEl>
                                          <p:spTgt spid="2"/>
                                        </p:tgtEl>
                                        <p:attrNameLst>
                                          <p:attrName>ppt_h</p:attrName>
                                        </p:attrNameLst>
                                      </p:cBhvr>
                                      <p:tavLst>
                                        <p:tav tm="0">
                                          <p:val>
                                            <p:fltVal val="0"/>
                                          </p:val>
                                        </p:tav>
                                        <p:tav tm="100000">
                                          <p:val>
                                            <p:strVal val="#ppt_h"/>
                                          </p:val>
                                        </p:tav>
                                      </p:tavLst>
                                    </p:anim>
                                    <p:animEffect transition="in" filter="fade">
                                      <p:cBhvr>
                                        <p:cTn id="74" dur="500"/>
                                        <p:tgtEl>
                                          <p:spTgt spid="2"/>
                                        </p:tgtEl>
                                      </p:cBhvr>
                                    </p:animEffect>
                                  </p:childTnLst>
                                </p:cTn>
                              </p:par>
                            </p:childTnLst>
                          </p:cTn>
                        </p:par>
                      </p:childTnLst>
                    </p:cTn>
                  </p:par>
                  <p:par>
                    <p:cTn id="75" fill="hold">
                      <p:stCondLst>
                        <p:cond delay="indefinite"/>
                      </p:stCondLst>
                      <p:childTnLst>
                        <p:par>
                          <p:cTn id="76" fill="hold">
                            <p:stCondLst>
                              <p:cond delay="0"/>
                            </p:stCondLst>
                            <p:childTnLst>
                              <p:par>
                                <p:cTn id="77" presetID="6" presetClass="entr" presetSubtype="16" fill="hold" grpId="0" nodeType="clickEffect">
                                  <p:stCondLst>
                                    <p:cond delay="0"/>
                                  </p:stCondLst>
                                  <p:childTnLst>
                                    <p:set>
                                      <p:cBhvr>
                                        <p:cTn id="78" dur="1" fill="hold">
                                          <p:stCondLst>
                                            <p:cond delay="0"/>
                                          </p:stCondLst>
                                        </p:cTn>
                                        <p:tgtEl>
                                          <p:spTgt spid="3"/>
                                        </p:tgtEl>
                                        <p:attrNameLst>
                                          <p:attrName>style.visibility</p:attrName>
                                        </p:attrNameLst>
                                      </p:cBhvr>
                                      <p:to>
                                        <p:strVal val="visible"/>
                                      </p:to>
                                    </p:set>
                                    <p:animEffect transition="in" filter="circle(in)">
                                      <p:cBhvr>
                                        <p:cTn id="79"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1" grpId="0"/>
      <p:bldP spid="12" grpId="0"/>
      <p:bldP spid="13" grpId="0"/>
      <p:bldP spid="15" grpId="0"/>
      <p:bldP spid="16" grpId="0"/>
      <p:bldP spid="17" grpId="0"/>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5971" y="291920"/>
            <a:ext cx="8596668" cy="3537957"/>
          </a:xfrm>
        </p:spPr>
        <p:txBody>
          <a:bodyPr>
            <a:normAutofit/>
          </a:bodyPr>
          <a:lstStyle/>
          <a:p>
            <a:r>
              <a:rPr lang="mn-MN" sz="3100" dirty="0" smtClean="0">
                <a:latin typeface="Arial" panose="020B0604020202020204" pitchFamily="34" charset="0"/>
                <a:cs typeface="Arial" panose="020B0604020202020204" pitchFamily="34" charset="0"/>
              </a:rPr>
              <a:t>Шуурхай санах ой нь програм мэдээллийг түр хадгалах үүрэгтэй.Компьютерийг унтраахад шуурхай санах ойд буй мэдээлэл устдаг. Иймээс мэдээллийг удаан хугацаагаар хадгалах санах ой шаардлагатай болох ба энэ нь компьютерийн диск юм</a:t>
            </a:r>
            <a:endParaRPr lang="mn-MN" sz="2400" dirty="0">
              <a:latin typeface="Arial" panose="020B0604020202020204" pitchFamily="34" charset="0"/>
              <a:cs typeface="Arial" panose="020B0604020202020204" pitchFamily="34" charset="0"/>
            </a:endParaRP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314680" y="3957360"/>
            <a:ext cx="6708485" cy="2047742"/>
          </a:xfrm>
        </p:spPr>
      </p:pic>
      <p:sp>
        <p:nvSpPr>
          <p:cNvPr id="6" name="TextBox 5"/>
          <p:cNvSpPr txBox="1"/>
          <p:nvPr/>
        </p:nvSpPr>
        <p:spPr>
          <a:xfrm>
            <a:off x="3176452" y="6005102"/>
            <a:ext cx="3412901" cy="646331"/>
          </a:xfrm>
          <a:prstGeom prst="rect">
            <a:avLst/>
          </a:prstGeom>
          <a:noFill/>
        </p:spPr>
        <p:txBody>
          <a:bodyPr wrap="square" rtlCol="0">
            <a:spAutoFit/>
          </a:bodyPr>
          <a:lstStyle/>
          <a:p>
            <a:pPr algn="ctr"/>
            <a:r>
              <a:rPr lang="mn-MN" dirty="0" smtClean="0"/>
              <a:t>Шуурхай санах ой</a:t>
            </a:r>
            <a:r>
              <a:rPr lang="en-US" dirty="0" smtClean="0"/>
              <a:t>-RAM, Random Access Memory</a:t>
            </a:r>
            <a:endParaRPr lang="mn-MN" dirty="0"/>
          </a:p>
        </p:txBody>
      </p:sp>
    </p:spTree>
    <p:extLst>
      <p:ext uri="{BB962C8B-B14F-4D97-AF65-F5344CB8AC3E}">
        <p14:creationId xmlns:p14="http://schemas.microsoft.com/office/powerpoint/2010/main" val="15965341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4"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fill="hold"/>
                                        <p:tgtEl>
                                          <p:spTgt spid="2"/>
                                        </p:tgtEl>
                                        <p:attrNameLst>
                                          <p:attrName>ppt_x</p:attrName>
                                        </p:attrNameLst>
                                      </p:cBhvr>
                                      <p:tavLst>
                                        <p:tav tm="0">
                                          <p:val>
                                            <p:strVal val="#ppt_x"/>
                                          </p:val>
                                        </p:tav>
                                        <p:tav tm="100000">
                                          <p:val>
                                            <p:strVal val="#ppt_x"/>
                                          </p:val>
                                        </p:tav>
                                      </p:tavLst>
                                    </p:anim>
                                    <p:anim calcmode="lin" valueType="num">
                                      <p:cBhvr additive="base">
                                        <p:cTn id="17"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3" y="609600"/>
            <a:ext cx="9435657" cy="826074"/>
          </a:xfrm>
        </p:spPr>
        <p:txBody>
          <a:bodyPr/>
          <a:lstStyle/>
          <a:p>
            <a:r>
              <a:rPr lang="mn-MN" dirty="0" smtClean="0"/>
              <a:t>21 </a:t>
            </a:r>
            <a:r>
              <a:rPr lang="en-US" dirty="0" smtClean="0"/>
              <a:t>–</a:t>
            </a:r>
            <a:r>
              <a:rPr lang="mn-MN" dirty="0" smtClean="0"/>
              <a:t>р хуудасны хэрэглэхүй 1,2 </a:t>
            </a:r>
            <a:r>
              <a:rPr lang="en-US" dirty="0" smtClean="0"/>
              <a:t>–</a:t>
            </a:r>
            <a:r>
              <a:rPr lang="mn-MN" dirty="0" smtClean="0"/>
              <a:t> ийг</a:t>
            </a:r>
            <a:r>
              <a:rPr lang="en-US" dirty="0" smtClean="0"/>
              <a:t> </a:t>
            </a:r>
            <a:r>
              <a:rPr lang="mn-MN" dirty="0" smtClean="0"/>
              <a:t>хийнэ.</a:t>
            </a:r>
            <a:endParaRPr lang="mn-MN" dirty="0"/>
          </a:p>
        </p:txBody>
      </p:sp>
      <p:sp>
        <p:nvSpPr>
          <p:cNvPr id="3" name="Content Placeholder 2"/>
          <p:cNvSpPr>
            <a:spLocks noGrp="1"/>
          </p:cNvSpPr>
          <p:nvPr>
            <p:ph idx="1"/>
          </p:nvPr>
        </p:nvSpPr>
        <p:spPr/>
        <p:txBody>
          <a:bodyPr>
            <a:normAutofit/>
          </a:bodyPr>
          <a:lstStyle/>
          <a:p>
            <a:r>
              <a:rPr lang="en-US" sz="4000" dirty="0" smtClean="0">
                <a:latin typeface="Arial" panose="020B0604020202020204" pitchFamily="34" charset="0"/>
                <a:cs typeface="Arial" panose="020B0604020202020204" pitchFamily="34" charset="0"/>
              </a:rPr>
              <a:t>I. </a:t>
            </a:r>
            <a:r>
              <a:rPr lang="mn-MN" sz="4000" dirty="0" smtClean="0">
                <a:latin typeface="Arial" panose="020B0604020202020204" pitchFamily="34" charset="0"/>
                <a:cs typeface="Arial" panose="020B0604020202020204" pitchFamily="34" charset="0"/>
              </a:rPr>
              <a:t> Бүтээлч баг</a:t>
            </a:r>
          </a:p>
          <a:p>
            <a:r>
              <a:rPr lang="en-US" sz="4000" dirty="0" smtClean="0">
                <a:latin typeface="Arial" panose="020B0604020202020204" pitchFamily="34" charset="0"/>
                <a:cs typeface="Arial" panose="020B0604020202020204" pitchFamily="34" charset="0"/>
              </a:rPr>
              <a:t>II.</a:t>
            </a:r>
            <a:r>
              <a:rPr lang="mn-MN" sz="4000" dirty="0">
                <a:latin typeface="Arial" panose="020B0604020202020204" pitchFamily="34" charset="0"/>
                <a:cs typeface="Arial" panose="020B0604020202020204" pitchFamily="34" charset="0"/>
              </a:rPr>
              <a:t> </a:t>
            </a:r>
            <a:r>
              <a:rPr lang="mn-MN" sz="4000" dirty="0" smtClean="0">
                <a:latin typeface="Arial" panose="020B0604020202020204" pitchFamily="34" charset="0"/>
                <a:cs typeface="Arial" panose="020B0604020202020204" pitchFamily="34" charset="0"/>
              </a:rPr>
              <a:t>Оюунлаг баг</a:t>
            </a:r>
            <a:endParaRPr lang="en-US" sz="4000" dirty="0" smtClean="0">
              <a:latin typeface="Arial" panose="020B0604020202020204" pitchFamily="34" charset="0"/>
              <a:cs typeface="Arial" panose="020B0604020202020204" pitchFamily="34" charset="0"/>
            </a:endParaRPr>
          </a:p>
          <a:p>
            <a:r>
              <a:rPr lang="en-US" sz="4000" dirty="0" smtClean="0">
                <a:latin typeface="Arial" panose="020B0604020202020204" pitchFamily="34" charset="0"/>
                <a:cs typeface="Arial" panose="020B0604020202020204" pitchFamily="34" charset="0"/>
              </a:rPr>
              <a:t>III.</a:t>
            </a:r>
            <a:r>
              <a:rPr lang="mn-MN" sz="4000" dirty="0">
                <a:latin typeface="Arial" panose="020B0604020202020204" pitchFamily="34" charset="0"/>
                <a:cs typeface="Arial" panose="020B0604020202020204" pitchFamily="34" charset="0"/>
              </a:rPr>
              <a:t> </a:t>
            </a:r>
            <a:r>
              <a:rPr lang="mn-MN" sz="4000" dirty="0" smtClean="0">
                <a:latin typeface="Arial" panose="020B0604020202020204" pitchFamily="34" charset="0"/>
                <a:cs typeface="Arial" panose="020B0604020202020204" pitchFamily="34" charset="0"/>
              </a:rPr>
              <a:t>Ажилсаг баг</a:t>
            </a:r>
            <a:endParaRPr lang="en-US" sz="4000" dirty="0" smtClean="0">
              <a:latin typeface="Arial" panose="020B0604020202020204" pitchFamily="34" charset="0"/>
              <a:cs typeface="Arial" panose="020B0604020202020204" pitchFamily="34" charset="0"/>
            </a:endParaRPr>
          </a:p>
          <a:p>
            <a:r>
              <a:rPr lang="en-US" sz="4000" dirty="0" smtClean="0">
                <a:latin typeface="Arial" panose="020B0604020202020204" pitchFamily="34" charset="0"/>
                <a:cs typeface="Arial" panose="020B0604020202020204" pitchFamily="34" charset="0"/>
              </a:rPr>
              <a:t>IV.</a:t>
            </a:r>
            <a:r>
              <a:rPr lang="mn-MN" sz="4000" dirty="0" smtClean="0">
                <a:latin typeface="Arial" panose="020B0604020202020204" pitchFamily="34" charset="0"/>
                <a:cs typeface="Arial" panose="020B0604020202020204" pitchFamily="34" charset="0"/>
              </a:rPr>
              <a:t> Тусархаг баг</a:t>
            </a:r>
            <a:endParaRPr lang="en-US" sz="4000" dirty="0" smtClean="0">
              <a:latin typeface="Arial" panose="020B0604020202020204" pitchFamily="34" charset="0"/>
              <a:cs typeface="Arial" panose="020B0604020202020204" pitchFamily="34" charset="0"/>
            </a:endParaRPr>
          </a:p>
          <a:p>
            <a:r>
              <a:rPr lang="en-US" sz="4000" dirty="0" smtClean="0">
                <a:latin typeface="Arial" panose="020B0604020202020204" pitchFamily="34" charset="0"/>
                <a:cs typeface="Arial" panose="020B0604020202020204" pitchFamily="34" charset="0"/>
              </a:rPr>
              <a:t>V.</a:t>
            </a:r>
            <a:r>
              <a:rPr lang="mn-MN" sz="4000" dirty="0" smtClean="0">
                <a:latin typeface="Arial" panose="020B0604020202020204" pitchFamily="34" charset="0"/>
                <a:cs typeface="Arial" panose="020B0604020202020204" pitchFamily="34" charset="0"/>
              </a:rPr>
              <a:t>  Эвсэг баг</a:t>
            </a:r>
            <a:endParaRPr lang="mn-MN" sz="4000" dirty="0">
              <a:latin typeface="Arial" panose="020B0604020202020204" pitchFamily="34" charset="0"/>
              <a:cs typeface="Arial" panose="020B0604020202020204" pitchFamily="34" charset="0"/>
            </a:endParaRPr>
          </a:p>
        </p:txBody>
      </p:sp>
      <p:sp>
        <p:nvSpPr>
          <p:cNvPr id="8" name="Smiley Face 7"/>
          <p:cNvSpPr/>
          <p:nvPr/>
        </p:nvSpPr>
        <p:spPr>
          <a:xfrm>
            <a:off x="6109255" y="5266724"/>
            <a:ext cx="755375" cy="503583"/>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n-MN"/>
          </a:p>
        </p:txBody>
      </p:sp>
      <p:sp>
        <p:nvSpPr>
          <p:cNvPr id="12" name="Smiley Face 11"/>
          <p:cNvSpPr/>
          <p:nvPr/>
        </p:nvSpPr>
        <p:spPr>
          <a:xfrm>
            <a:off x="7288699" y="4466052"/>
            <a:ext cx="795131" cy="490331"/>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n-MN"/>
          </a:p>
        </p:txBody>
      </p:sp>
      <p:sp>
        <p:nvSpPr>
          <p:cNvPr id="14" name="Smiley Face 13"/>
          <p:cNvSpPr/>
          <p:nvPr/>
        </p:nvSpPr>
        <p:spPr>
          <a:xfrm>
            <a:off x="6162265" y="2331210"/>
            <a:ext cx="795131" cy="490331"/>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n-MN"/>
          </a:p>
        </p:txBody>
      </p:sp>
      <p:sp>
        <p:nvSpPr>
          <p:cNvPr id="15" name="Smiley Face 14"/>
          <p:cNvSpPr/>
          <p:nvPr/>
        </p:nvSpPr>
        <p:spPr>
          <a:xfrm>
            <a:off x="6162264" y="2987194"/>
            <a:ext cx="795131" cy="637828"/>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n-MN"/>
          </a:p>
        </p:txBody>
      </p:sp>
      <p:sp>
        <p:nvSpPr>
          <p:cNvPr id="16" name="Smiley Face 15"/>
          <p:cNvSpPr/>
          <p:nvPr/>
        </p:nvSpPr>
        <p:spPr>
          <a:xfrm>
            <a:off x="6162264" y="3717077"/>
            <a:ext cx="795131" cy="610842"/>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n-MN" dirty="0"/>
          </a:p>
        </p:txBody>
      </p:sp>
      <p:sp>
        <p:nvSpPr>
          <p:cNvPr id="17" name="Smiley Face 16"/>
          <p:cNvSpPr/>
          <p:nvPr/>
        </p:nvSpPr>
        <p:spPr>
          <a:xfrm>
            <a:off x="6162264" y="4466052"/>
            <a:ext cx="702366" cy="648114"/>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n-MN"/>
          </a:p>
        </p:txBody>
      </p:sp>
      <p:sp>
        <p:nvSpPr>
          <p:cNvPr id="18" name="Smiley Face 17"/>
          <p:cNvSpPr/>
          <p:nvPr/>
        </p:nvSpPr>
        <p:spPr>
          <a:xfrm>
            <a:off x="7255570" y="2346188"/>
            <a:ext cx="795131" cy="490331"/>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n-MN"/>
          </a:p>
        </p:txBody>
      </p:sp>
      <p:sp>
        <p:nvSpPr>
          <p:cNvPr id="19" name="Smiley Face 18"/>
          <p:cNvSpPr/>
          <p:nvPr/>
        </p:nvSpPr>
        <p:spPr>
          <a:xfrm>
            <a:off x="7255570" y="3128928"/>
            <a:ext cx="795131" cy="490331"/>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n-MN"/>
          </a:p>
        </p:txBody>
      </p:sp>
      <p:sp>
        <p:nvSpPr>
          <p:cNvPr id="20" name="Smiley Face 19"/>
          <p:cNvSpPr/>
          <p:nvPr/>
        </p:nvSpPr>
        <p:spPr>
          <a:xfrm>
            <a:off x="7315203" y="3777332"/>
            <a:ext cx="795131" cy="490331"/>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n-MN"/>
          </a:p>
        </p:txBody>
      </p:sp>
      <p:sp>
        <p:nvSpPr>
          <p:cNvPr id="22" name="Smiley Face 21"/>
          <p:cNvSpPr/>
          <p:nvPr/>
        </p:nvSpPr>
        <p:spPr>
          <a:xfrm>
            <a:off x="6162264" y="2981431"/>
            <a:ext cx="795131" cy="637828"/>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n-MN"/>
          </a:p>
        </p:txBody>
      </p:sp>
      <p:sp>
        <p:nvSpPr>
          <p:cNvPr id="23" name="Smiley Face 22"/>
          <p:cNvSpPr/>
          <p:nvPr/>
        </p:nvSpPr>
        <p:spPr>
          <a:xfrm>
            <a:off x="7255570" y="2340425"/>
            <a:ext cx="795131" cy="490331"/>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n-MN"/>
          </a:p>
        </p:txBody>
      </p:sp>
      <p:sp>
        <p:nvSpPr>
          <p:cNvPr id="50" name="Smiley Face 49"/>
          <p:cNvSpPr/>
          <p:nvPr/>
        </p:nvSpPr>
        <p:spPr>
          <a:xfrm>
            <a:off x="7315203" y="5245327"/>
            <a:ext cx="795131" cy="490331"/>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n-MN"/>
          </a:p>
        </p:txBody>
      </p:sp>
    </p:spTree>
    <p:extLst>
      <p:ext uri="{BB962C8B-B14F-4D97-AF65-F5344CB8AC3E}">
        <p14:creationId xmlns:p14="http://schemas.microsoft.com/office/powerpoint/2010/main" val="423159601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mn-MN" dirty="0" smtClean="0"/>
              <a:t>Компьютерийн мэдээллийг </a:t>
            </a:r>
            <a:br>
              <a:rPr lang="mn-MN" dirty="0" smtClean="0"/>
            </a:br>
            <a:r>
              <a:rPr lang="mn-MN" dirty="0" smtClean="0"/>
              <a:t>хамгаалах нь </a:t>
            </a:r>
            <a:r>
              <a:rPr lang="en-US" dirty="0" smtClean="0"/>
              <a:t>(</a:t>
            </a:r>
            <a:r>
              <a:rPr lang="mn-MN" dirty="0" smtClean="0"/>
              <a:t>вирус</a:t>
            </a:r>
            <a:r>
              <a:rPr lang="en-US" dirty="0" smtClean="0"/>
              <a:t>)</a:t>
            </a:r>
            <a:endParaRPr lang="mn-M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618163" y="2135372"/>
            <a:ext cx="2116969" cy="1457670"/>
          </a:xfr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7788" y="2135372"/>
            <a:ext cx="1805564" cy="1432076"/>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01004" y="1981452"/>
            <a:ext cx="2972998" cy="1714321"/>
          </a:xfrm>
          <a:prstGeom prst="rect">
            <a:avLst/>
          </a:prstGeom>
        </p:spPr>
      </p:pic>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544901" y="4341707"/>
            <a:ext cx="1315576" cy="1155194"/>
          </a:xfrm>
          <a:prstGeom prst="rect">
            <a:avLst/>
          </a:prstGeom>
        </p:spPr>
      </p:pic>
      <p:pic>
        <p:nvPicPr>
          <p:cNvPr id="11" name="Picture 1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19260" y="4113987"/>
            <a:ext cx="1826601" cy="1826601"/>
          </a:xfrm>
          <a:prstGeom prst="rect">
            <a:avLst/>
          </a:prstGeom>
        </p:spPr>
      </p:pic>
      <p:sp>
        <p:nvSpPr>
          <p:cNvPr id="13" name="TextBox 12"/>
          <p:cNvSpPr txBox="1"/>
          <p:nvPr/>
        </p:nvSpPr>
        <p:spPr>
          <a:xfrm>
            <a:off x="1027788" y="3567448"/>
            <a:ext cx="2011626" cy="369332"/>
          </a:xfrm>
          <a:prstGeom prst="rect">
            <a:avLst/>
          </a:prstGeom>
          <a:noFill/>
        </p:spPr>
        <p:txBody>
          <a:bodyPr wrap="square" rtlCol="0">
            <a:spAutoFit/>
          </a:bodyPr>
          <a:lstStyle/>
          <a:p>
            <a:pPr algn="ctr"/>
            <a:r>
              <a:rPr lang="mn-MN" dirty="0" err="1"/>
              <a:t>К</a:t>
            </a:r>
            <a:r>
              <a:rPr lang="en-US" dirty="0" err="1" smtClean="0"/>
              <a:t>aspersky</a:t>
            </a:r>
            <a:endParaRPr lang="mn-MN" dirty="0"/>
          </a:p>
        </p:txBody>
      </p:sp>
      <p:sp>
        <p:nvSpPr>
          <p:cNvPr id="15" name="TextBox 14"/>
          <p:cNvSpPr txBox="1"/>
          <p:nvPr/>
        </p:nvSpPr>
        <p:spPr>
          <a:xfrm>
            <a:off x="3694130" y="3723041"/>
            <a:ext cx="1553212" cy="377449"/>
          </a:xfrm>
          <a:prstGeom prst="rect">
            <a:avLst/>
          </a:prstGeom>
          <a:noFill/>
        </p:spPr>
        <p:txBody>
          <a:bodyPr wrap="square" rtlCol="0">
            <a:spAutoFit/>
          </a:bodyPr>
          <a:lstStyle/>
          <a:p>
            <a:pPr algn="ctr"/>
            <a:r>
              <a:rPr lang="en-US" dirty="0" smtClean="0"/>
              <a:t>AVG</a:t>
            </a:r>
            <a:endParaRPr lang="mn-MN" dirty="0"/>
          </a:p>
        </p:txBody>
      </p:sp>
      <p:sp>
        <p:nvSpPr>
          <p:cNvPr id="16" name="TextBox 15"/>
          <p:cNvSpPr txBox="1"/>
          <p:nvPr/>
        </p:nvSpPr>
        <p:spPr>
          <a:xfrm>
            <a:off x="7339863" y="3752114"/>
            <a:ext cx="1701106" cy="369332"/>
          </a:xfrm>
          <a:prstGeom prst="rect">
            <a:avLst/>
          </a:prstGeom>
          <a:noFill/>
        </p:spPr>
        <p:txBody>
          <a:bodyPr wrap="square" rtlCol="0">
            <a:spAutoFit/>
          </a:bodyPr>
          <a:lstStyle/>
          <a:p>
            <a:pPr algn="ctr"/>
            <a:r>
              <a:rPr lang="en-US" dirty="0" err="1" smtClean="0"/>
              <a:t>Mcafee</a:t>
            </a:r>
            <a:endParaRPr lang="mn-MN" dirty="0"/>
          </a:p>
        </p:txBody>
      </p:sp>
      <p:sp>
        <p:nvSpPr>
          <p:cNvPr id="17" name="TextBox 16"/>
          <p:cNvSpPr txBox="1"/>
          <p:nvPr/>
        </p:nvSpPr>
        <p:spPr>
          <a:xfrm>
            <a:off x="975394" y="6004349"/>
            <a:ext cx="1970467" cy="369332"/>
          </a:xfrm>
          <a:prstGeom prst="rect">
            <a:avLst/>
          </a:prstGeom>
          <a:noFill/>
        </p:spPr>
        <p:txBody>
          <a:bodyPr wrap="square" rtlCol="0">
            <a:spAutoFit/>
          </a:bodyPr>
          <a:lstStyle/>
          <a:p>
            <a:pPr algn="ctr"/>
            <a:r>
              <a:rPr lang="en-US" dirty="0"/>
              <a:t>B</a:t>
            </a:r>
            <a:r>
              <a:rPr lang="en-US" dirty="0" smtClean="0"/>
              <a:t>itdefender</a:t>
            </a:r>
            <a:endParaRPr lang="mn-MN" dirty="0"/>
          </a:p>
        </p:txBody>
      </p:sp>
      <p:pic>
        <p:nvPicPr>
          <p:cNvPr id="3" name="Picture 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555495" y="4284383"/>
            <a:ext cx="1269841" cy="1269841"/>
          </a:xfrm>
          <a:prstGeom prst="rect">
            <a:avLst/>
          </a:prstGeom>
        </p:spPr>
      </p:pic>
      <p:sp>
        <p:nvSpPr>
          <p:cNvPr id="12" name="TextBox 11"/>
          <p:cNvSpPr txBox="1"/>
          <p:nvPr/>
        </p:nvSpPr>
        <p:spPr>
          <a:xfrm>
            <a:off x="4317880" y="6004349"/>
            <a:ext cx="1315576" cy="369332"/>
          </a:xfrm>
          <a:prstGeom prst="rect">
            <a:avLst/>
          </a:prstGeom>
          <a:noFill/>
        </p:spPr>
        <p:txBody>
          <a:bodyPr wrap="square" rtlCol="0">
            <a:spAutoFit/>
          </a:bodyPr>
          <a:lstStyle/>
          <a:p>
            <a:pPr algn="ctr"/>
            <a:r>
              <a:rPr lang="en-US" dirty="0" smtClean="0"/>
              <a:t>Not 32</a:t>
            </a:r>
            <a:endParaRPr lang="mn-MN" dirty="0"/>
          </a:p>
        </p:txBody>
      </p:sp>
      <p:sp>
        <p:nvSpPr>
          <p:cNvPr id="14" name="TextBox 13"/>
          <p:cNvSpPr txBox="1"/>
          <p:nvPr/>
        </p:nvSpPr>
        <p:spPr>
          <a:xfrm>
            <a:off x="6919244" y="6025012"/>
            <a:ext cx="2666682" cy="369332"/>
          </a:xfrm>
          <a:prstGeom prst="rect">
            <a:avLst/>
          </a:prstGeom>
          <a:noFill/>
        </p:spPr>
        <p:txBody>
          <a:bodyPr wrap="square" rtlCol="0">
            <a:spAutoFit/>
          </a:bodyPr>
          <a:lstStyle/>
          <a:p>
            <a:r>
              <a:rPr lang="en-US" dirty="0" smtClean="0"/>
              <a:t>Norman-Security-Suite</a:t>
            </a:r>
            <a:endParaRPr lang="mn-MN" dirty="0"/>
          </a:p>
        </p:txBody>
      </p:sp>
      <p:pic>
        <p:nvPicPr>
          <p:cNvPr id="18" name="Picture 1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1426818" y="5773814"/>
            <a:ext cx="732580" cy="1008621"/>
          </a:xfrm>
          <a:prstGeom prst="rect">
            <a:avLst/>
          </a:prstGeom>
        </p:spPr>
      </p:pic>
      <p:pic>
        <p:nvPicPr>
          <p:cNvPr id="19" name="Picture 18"/>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1464301" y="2981797"/>
            <a:ext cx="732580" cy="652790"/>
          </a:xfrm>
          <a:prstGeom prst="rect">
            <a:avLst/>
          </a:prstGeom>
        </p:spPr>
      </p:pic>
      <p:pic>
        <p:nvPicPr>
          <p:cNvPr id="20" name="Picture 19"/>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0677054" y="693363"/>
            <a:ext cx="787247" cy="743142"/>
          </a:xfrm>
          <a:prstGeom prst="rect">
            <a:avLst/>
          </a:prstGeom>
        </p:spPr>
      </p:pic>
      <p:pic>
        <p:nvPicPr>
          <p:cNvPr id="21" name="Picture 20"/>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1449059" y="1710073"/>
            <a:ext cx="650793" cy="768846"/>
          </a:xfrm>
          <a:prstGeom prst="rect">
            <a:avLst/>
          </a:prstGeom>
        </p:spPr>
      </p:pic>
      <p:pic>
        <p:nvPicPr>
          <p:cNvPr id="22" name="Picture 21"/>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9862497" y="1112230"/>
            <a:ext cx="732580" cy="696593"/>
          </a:xfrm>
          <a:prstGeom prst="rect">
            <a:avLst/>
          </a:prstGeom>
        </p:spPr>
      </p:pic>
      <p:pic>
        <p:nvPicPr>
          <p:cNvPr id="23" name="Picture 22"/>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1422495" y="109357"/>
            <a:ext cx="664350" cy="587365"/>
          </a:xfrm>
          <a:prstGeom prst="rect">
            <a:avLst/>
          </a:prstGeom>
        </p:spPr>
      </p:pic>
      <p:pic>
        <p:nvPicPr>
          <p:cNvPr id="24" name="Picture 23"/>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9802805" y="108788"/>
            <a:ext cx="710294" cy="710294"/>
          </a:xfrm>
          <a:prstGeom prst="rect">
            <a:avLst/>
          </a:prstGeom>
        </p:spPr>
      </p:pic>
      <p:pic>
        <p:nvPicPr>
          <p:cNvPr id="25" name="Picture 24"/>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10104079" y="1625115"/>
            <a:ext cx="1220801" cy="1020513"/>
          </a:xfrm>
          <a:prstGeom prst="rect">
            <a:avLst/>
          </a:prstGeom>
        </p:spPr>
      </p:pic>
      <p:pic>
        <p:nvPicPr>
          <p:cNvPr id="26" name="Picture 25"/>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10350797" y="2851410"/>
            <a:ext cx="871631" cy="871631"/>
          </a:xfrm>
          <a:prstGeom prst="rect">
            <a:avLst/>
          </a:prstGeom>
        </p:spPr>
      </p:pic>
      <p:pic>
        <p:nvPicPr>
          <p:cNvPr id="27" name="Picture 26"/>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9846741" y="5299143"/>
            <a:ext cx="1478139" cy="1282889"/>
          </a:xfrm>
          <a:prstGeom prst="rect">
            <a:avLst/>
          </a:prstGeom>
        </p:spPr>
      </p:pic>
      <p:pic>
        <p:nvPicPr>
          <p:cNvPr id="7" name="Picture 6"/>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10104079" y="3777319"/>
            <a:ext cx="2029602" cy="1467546"/>
          </a:xfrm>
          <a:prstGeom prst="rect">
            <a:avLst/>
          </a:prstGeom>
        </p:spPr>
      </p:pic>
    </p:spTree>
    <p:extLst>
      <p:ext uri="{BB962C8B-B14F-4D97-AF65-F5344CB8AC3E}">
        <p14:creationId xmlns:p14="http://schemas.microsoft.com/office/powerpoint/2010/main" val="4248582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500"/>
                                        <p:tgtEl>
                                          <p:spTgt spid="13"/>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4" fill="hold" nodeType="click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500" fill="hold"/>
                                        <p:tgtEl>
                                          <p:spTgt spid="4"/>
                                        </p:tgtEl>
                                        <p:attrNameLst>
                                          <p:attrName>ppt_x</p:attrName>
                                        </p:attrNameLst>
                                      </p:cBhvr>
                                      <p:tavLst>
                                        <p:tav tm="0">
                                          <p:val>
                                            <p:strVal val="#ppt_x"/>
                                          </p:val>
                                        </p:tav>
                                        <p:tav tm="100000">
                                          <p:val>
                                            <p:strVal val="#ppt_x"/>
                                          </p:val>
                                        </p:tav>
                                      </p:tavLst>
                                    </p:anim>
                                    <p:anim calcmode="lin" valueType="num">
                                      <p:cBhvr additive="base">
                                        <p:cTn id="17"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1000"/>
                                        <p:tgtEl>
                                          <p:spTgt spid="15"/>
                                        </p:tgtEl>
                                      </p:cBhvr>
                                    </p:animEffect>
                                    <p:anim calcmode="lin" valueType="num">
                                      <p:cBhvr>
                                        <p:cTn id="23" dur="1000" fill="hold"/>
                                        <p:tgtEl>
                                          <p:spTgt spid="15"/>
                                        </p:tgtEl>
                                        <p:attrNameLst>
                                          <p:attrName>ppt_x</p:attrName>
                                        </p:attrNameLst>
                                      </p:cBhvr>
                                      <p:tavLst>
                                        <p:tav tm="0">
                                          <p:val>
                                            <p:strVal val="#ppt_x"/>
                                          </p:val>
                                        </p:tav>
                                        <p:tav tm="100000">
                                          <p:val>
                                            <p:strVal val="#ppt_x"/>
                                          </p:val>
                                        </p:tav>
                                      </p:tavLst>
                                    </p:anim>
                                    <p:anim calcmode="lin" valueType="num">
                                      <p:cBhvr>
                                        <p:cTn id="24"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nodeType="click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barn(inVertical)">
                                      <p:cBhvr>
                                        <p:cTn id="29" dur="500"/>
                                        <p:tgtEl>
                                          <p:spTgt spid="6"/>
                                        </p:tgtEl>
                                      </p:cBhvr>
                                    </p:animEffect>
                                  </p:childTnLst>
                                </p:cTn>
                              </p:par>
                            </p:childTnLst>
                          </p:cTn>
                        </p:par>
                      </p:childTnLst>
                    </p:cTn>
                  </p:par>
                  <p:par>
                    <p:cTn id="30" fill="hold">
                      <p:stCondLst>
                        <p:cond delay="indefinite"/>
                      </p:stCondLst>
                      <p:childTnLst>
                        <p:par>
                          <p:cTn id="31" fill="hold">
                            <p:stCondLst>
                              <p:cond delay="0"/>
                            </p:stCondLst>
                            <p:childTnLst>
                              <p:par>
                                <p:cTn id="32" presetID="6" presetClass="entr" presetSubtype="16" fill="hold" grpId="0" nodeType="click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circle(in)">
                                      <p:cBhvr>
                                        <p:cTn id="34" dur="2000"/>
                                        <p:tgtEl>
                                          <p:spTgt spid="16"/>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4" fill="hold" nodeType="click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wipe(down)">
                                      <p:cBhvr>
                                        <p:cTn id="39" dur="500"/>
                                        <p:tgtEl>
                                          <p:spTgt spid="11"/>
                                        </p:tgtEl>
                                      </p:cBhvr>
                                    </p:animEffect>
                                  </p:childTnLst>
                                </p:cTn>
                              </p:par>
                            </p:childTnLst>
                          </p:cTn>
                        </p:par>
                      </p:childTnLst>
                    </p:cTn>
                  </p:par>
                  <p:par>
                    <p:cTn id="40" fill="hold">
                      <p:stCondLst>
                        <p:cond delay="indefinite"/>
                      </p:stCondLst>
                      <p:childTnLst>
                        <p:par>
                          <p:cTn id="41" fill="hold">
                            <p:stCondLst>
                              <p:cond delay="0"/>
                            </p:stCondLst>
                            <p:childTnLst>
                              <p:par>
                                <p:cTn id="42" presetID="6" presetClass="entr" presetSubtype="16" fill="hold" grpId="0" nodeType="clickEffect">
                                  <p:stCondLst>
                                    <p:cond delay="0"/>
                                  </p:stCondLst>
                                  <p:childTnLst>
                                    <p:set>
                                      <p:cBhvr>
                                        <p:cTn id="43" dur="1" fill="hold">
                                          <p:stCondLst>
                                            <p:cond delay="0"/>
                                          </p:stCondLst>
                                        </p:cTn>
                                        <p:tgtEl>
                                          <p:spTgt spid="17"/>
                                        </p:tgtEl>
                                        <p:attrNameLst>
                                          <p:attrName>style.visibility</p:attrName>
                                        </p:attrNameLst>
                                      </p:cBhvr>
                                      <p:to>
                                        <p:strVal val="visible"/>
                                      </p:to>
                                    </p:set>
                                    <p:animEffect transition="in" filter="circle(in)">
                                      <p:cBhvr>
                                        <p:cTn id="44" dur="2000"/>
                                        <p:tgtEl>
                                          <p:spTgt spid="17"/>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mph" presetSubtype="0" fill="hold" grpId="0" nodeType="clickEffect">
                                  <p:stCondLst>
                                    <p:cond delay="0"/>
                                  </p:stCondLst>
                                  <p:childTnLst>
                                    <p:anim calcmode="discrete" valueType="str">
                                      <p:cBhvr override="childStyle">
                                        <p:cTn id="48" dur="2000" fill="hold"/>
                                        <p:tgtEl>
                                          <p:spTgt spid="2"/>
                                        </p:tgtEl>
                                        <p:attrNameLst>
                                          <p:attrName>style.fontWeight</p:attrName>
                                        </p:attrNameLst>
                                      </p:cBhvr>
                                      <p:tavLst>
                                        <p:tav tm="0">
                                          <p:val>
                                            <p:strVal val="normal"/>
                                          </p:val>
                                        </p:tav>
                                        <p:tav tm="50000">
                                          <p:val>
                                            <p:strVal val="bold"/>
                                          </p:val>
                                        </p:tav>
                                        <p:tav tm="60000">
                                          <p:val>
                                            <p:strVal val="normal"/>
                                          </p:val>
                                        </p:tav>
                                        <p:tav tm="100000">
                                          <p:val>
                                            <p:strVal val="normal"/>
                                          </p:val>
                                        </p:tav>
                                      </p:tavLst>
                                    </p:anim>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nodeType="clickEffect">
                                  <p:stCondLst>
                                    <p:cond delay="0"/>
                                  </p:stCondLst>
                                  <p:childTnLst>
                                    <p:set>
                                      <p:cBhvr>
                                        <p:cTn id="52" dur="1" fill="hold">
                                          <p:stCondLst>
                                            <p:cond delay="0"/>
                                          </p:stCondLst>
                                        </p:cTn>
                                        <p:tgtEl>
                                          <p:spTgt spid="10"/>
                                        </p:tgtEl>
                                        <p:attrNameLst>
                                          <p:attrName>style.visibility</p:attrName>
                                        </p:attrNameLst>
                                      </p:cBhvr>
                                      <p:to>
                                        <p:strVal val="visible"/>
                                      </p:to>
                                    </p:set>
                                    <p:animEffect transition="in" filter="fade">
                                      <p:cBhvr>
                                        <p:cTn id="53" dur="500"/>
                                        <p:tgtEl>
                                          <p:spTgt spid="10"/>
                                        </p:tgtEl>
                                      </p:cBhvr>
                                    </p:animEffect>
                                  </p:childTnLst>
                                </p:cTn>
                              </p:par>
                            </p:childTnLst>
                          </p:cTn>
                        </p:par>
                      </p:childTnLst>
                    </p:cTn>
                  </p:par>
                  <p:par>
                    <p:cTn id="54" fill="hold">
                      <p:stCondLst>
                        <p:cond delay="indefinite"/>
                      </p:stCondLst>
                      <p:childTnLst>
                        <p:par>
                          <p:cTn id="55" fill="hold">
                            <p:stCondLst>
                              <p:cond delay="0"/>
                            </p:stCondLst>
                            <p:childTnLst>
                              <p:par>
                                <p:cTn id="56" presetID="6" presetClass="entr" presetSubtype="16" fill="hold" grpId="0" nodeType="clickEffect">
                                  <p:stCondLst>
                                    <p:cond delay="0"/>
                                  </p:stCondLst>
                                  <p:childTnLst>
                                    <p:set>
                                      <p:cBhvr>
                                        <p:cTn id="57" dur="1" fill="hold">
                                          <p:stCondLst>
                                            <p:cond delay="0"/>
                                          </p:stCondLst>
                                        </p:cTn>
                                        <p:tgtEl>
                                          <p:spTgt spid="12"/>
                                        </p:tgtEl>
                                        <p:attrNameLst>
                                          <p:attrName>style.visibility</p:attrName>
                                        </p:attrNameLst>
                                      </p:cBhvr>
                                      <p:to>
                                        <p:strVal val="visible"/>
                                      </p:to>
                                    </p:set>
                                    <p:animEffect transition="in" filter="circle(in)">
                                      <p:cBhvr>
                                        <p:cTn id="58" dur="2000"/>
                                        <p:tgtEl>
                                          <p:spTgt spid="12"/>
                                        </p:tgtEl>
                                      </p:cBhvr>
                                    </p:animEffec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nodeType="clickEffect">
                                  <p:stCondLst>
                                    <p:cond delay="0"/>
                                  </p:stCondLst>
                                  <p:childTnLst>
                                    <p:set>
                                      <p:cBhvr>
                                        <p:cTn id="62" dur="1" fill="hold">
                                          <p:stCondLst>
                                            <p:cond delay="0"/>
                                          </p:stCondLst>
                                        </p:cTn>
                                        <p:tgtEl>
                                          <p:spTgt spid="3"/>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22" presetClass="entr" presetSubtype="4" fill="hold" grpId="0" nodeType="clickEffect">
                                  <p:stCondLst>
                                    <p:cond delay="0"/>
                                  </p:stCondLst>
                                  <p:childTnLst>
                                    <p:set>
                                      <p:cBhvr>
                                        <p:cTn id="66" dur="1" fill="hold">
                                          <p:stCondLst>
                                            <p:cond delay="0"/>
                                          </p:stCondLst>
                                        </p:cTn>
                                        <p:tgtEl>
                                          <p:spTgt spid="14"/>
                                        </p:tgtEl>
                                        <p:attrNameLst>
                                          <p:attrName>style.visibility</p:attrName>
                                        </p:attrNameLst>
                                      </p:cBhvr>
                                      <p:to>
                                        <p:strVal val="visible"/>
                                      </p:to>
                                    </p:set>
                                    <p:animEffect transition="in" filter="wipe(down)">
                                      <p:cBhvr>
                                        <p:cTn id="67" dur="500"/>
                                        <p:tgtEl>
                                          <p:spTgt spid="14"/>
                                        </p:tgtEl>
                                      </p:cBhvr>
                                    </p:animEffect>
                                  </p:childTnLst>
                                </p:cTn>
                              </p:par>
                            </p:childTnLst>
                          </p:cTn>
                        </p:par>
                      </p:childTnLst>
                    </p:cTn>
                  </p:par>
                  <p:par>
                    <p:cTn id="68" fill="hold">
                      <p:stCondLst>
                        <p:cond delay="indefinite"/>
                      </p:stCondLst>
                      <p:childTnLst>
                        <p:par>
                          <p:cTn id="69" fill="hold">
                            <p:stCondLst>
                              <p:cond delay="0"/>
                            </p:stCondLst>
                            <p:childTnLst>
                              <p:par>
                                <p:cTn id="70" presetID="6" presetClass="entr" presetSubtype="16" fill="hold" nodeType="click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circle(in)">
                                      <p:cBhvr>
                                        <p:cTn id="72" dur="2000"/>
                                        <p:tgtEl>
                                          <p:spTgt spid="24"/>
                                        </p:tgtEl>
                                      </p:cBhvr>
                                    </p:animEffect>
                                  </p:childTnLst>
                                </p:cTn>
                              </p:par>
                              <p:par>
                                <p:cTn id="73" presetID="6" presetClass="entr" presetSubtype="16" fill="hold" nodeType="withEffect">
                                  <p:stCondLst>
                                    <p:cond delay="0"/>
                                  </p:stCondLst>
                                  <p:childTnLst>
                                    <p:set>
                                      <p:cBhvr>
                                        <p:cTn id="74" dur="1" fill="hold">
                                          <p:stCondLst>
                                            <p:cond delay="0"/>
                                          </p:stCondLst>
                                        </p:cTn>
                                        <p:tgtEl>
                                          <p:spTgt spid="23"/>
                                        </p:tgtEl>
                                        <p:attrNameLst>
                                          <p:attrName>style.visibility</p:attrName>
                                        </p:attrNameLst>
                                      </p:cBhvr>
                                      <p:to>
                                        <p:strVal val="visible"/>
                                      </p:to>
                                    </p:set>
                                    <p:animEffect transition="in" filter="circle(in)">
                                      <p:cBhvr>
                                        <p:cTn id="75" dur="2000"/>
                                        <p:tgtEl>
                                          <p:spTgt spid="23"/>
                                        </p:tgtEl>
                                      </p:cBhvr>
                                    </p:animEffect>
                                  </p:childTnLst>
                                </p:cTn>
                              </p:par>
                              <p:par>
                                <p:cTn id="76" presetID="6" presetClass="entr" presetSubtype="16" fill="hold" nodeType="withEffect">
                                  <p:stCondLst>
                                    <p:cond delay="0"/>
                                  </p:stCondLst>
                                  <p:childTnLst>
                                    <p:set>
                                      <p:cBhvr>
                                        <p:cTn id="77" dur="1" fill="hold">
                                          <p:stCondLst>
                                            <p:cond delay="0"/>
                                          </p:stCondLst>
                                        </p:cTn>
                                        <p:tgtEl>
                                          <p:spTgt spid="20"/>
                                        </p:tgtEl>
                                        <p:attrNameLst>
                                          <p:attrName>style.visibility</p:attrName>
                                        </p:attrNameLst>
                                      </p:cBhvr>
                                      <p:to>
                                        <p:strVal val="visible"/>
                                      </p:to>
                                    </p:set>
                                    <p:animEffect transition="in" filter="circle(in)">
                                      <p:cBhvr>
                                        <p:cTn id="78" dur="2000"/>
                                        <p:tgtEl>
                                          <p:spTgt spid="20"/>
                                        </p:tgtEl>
                                      </p:cBhvr>
                                    </p:animEffect>
                                  </p:childTnLst>
                                </p:cTn>
                              </p:par>
                              <p:par>
                                <p:cTn id="79" presetID="6" presetClass="entr" presetSubtype="16" fill="hold" nodeType="withEffect">
                                  <p:stCondLst>
                                    <p:cond delay="0"/>
                                  </p:stCondLst>
                                  <p:childTnLst>
                                    <p:set>
                                      <p:cBhvr>
                                        <p:cTn id="80" dur="1" fill="hold">
                                          <p:stCondLst>
                                            <p:cond delay="0"/>
                                          </p:stCondLst>
                                        </p:cTn>
                                        <p:tgtEl>
                                          <p:spTgt spid="25"/>
                                        </p:tgtEl>
                                        <p:attrNameLst>
                                          <p:attrName>style.visibility</p:attrName>
                                        </p:attrNameLst>
                                      </p:cBhvr>
                                      <p:to>
                                        <p:strVal val="visible"/>
                                      </p:to>
                                    </p:set>
                                    <p:animEffect transition="in" filter="circle(in)">
                                      <p:cBhvr>
                                        <p:cTn id="81" dur="2000"/>
                                        <p:tgtEl>
                                          <p:spTgt spid="25"/>
                                        </p:tgtEl>
                                      </p:cBhvr>
                                    </p:animEffect>
                                  </p:childTnLst>
                                </p:cTn>
                              </p:par>
                              <p:par>
                                <p:cTn id="82" presetID="6" presetClass="entr" presetSubtype="16" fill="hold" nodeType="withEffect">
                                  <p:stCondLst>
                                    <p:cond delay="0"/>
                                  </p:stCondLst>
                                  <p:childTnLst>
                                    <p:set>
                                      <p:cBhvr>
                                        <p:cTn id="83" dur="1" fill="hold">
                                          <p:stCondLst>
                                            <p:cond delay="0"/>
                                          </p:stCondLst>
                                        </p:cTn>
                                        <p:tgtEl>
                                          <p:spTgt spid="21"/>
                                        </p:tgtEl>
                                        <p:attrNameLst>
                                          <p:attrName>style.visibility</p:attrName>
                                        </p:attrNameLst>
                                      </p:cBhvr>
                                      <p:to>
                                        <p:strVal val="visible"/>
                                      </p:to>
                                    </p:set>
                                    <p:animEffect transition="in" filter="circle(in)">
                                      <p:cBhvr>
                                        <p:cTn id="84" dur="2000"/>
                                        <p:tgtEl>
                                          <p:spTgt spid="21"/>
                                        </p:tgtEl>
                                      </p:cBhvr>
                                    </p:animEffect>
                                  </p:childTnLst>
                                </p:cTn>
                              </p:par>
                              <p:par>
                                <p:cTn id="85" presetID="6" presetClass="entr" presetSubtype="16" fill="hold" nodeType="withEffect">
                                  <p:stCondLst>
                                    <p:cond delay="0"/>
                                  </p:stCondLst>
                                  <p:childTnLst>
                                    <p:set>
                                      <p:cBhvr>
                                        <p:cTn id="86" dur="1" fill="hold">
                                          <p:stCondLst>
                                            <p:cond delay="0"/>
                                          </p:stCondLst>
                                        </p:cTn>
                                        <p:tgtEl>
                                          <p:spTgt spid="26"/>
                                        </p:tgtEl>
                                        <p:attrNameLst>
                                          <p:attrName>style.visibility</p:attrName>
                                        </p:attrNameLst>
                                      </p:cBhvr>
                                      <p:to>
                                        <p:strVal val="visible"/>
                                      </p:to>
                                    </p:set>
                                    <p:animEffect transition="in" filter="circle(in)">
                                      <p:cBhvr>
                                        <p:cTn id="87" dur="2000"/>
                                        <p:tgtEl>
                                          <p:spTgt spid="26"/>
                                        </p:tgtEl>
                                      </p:cBhvr>
                                    </p:animEffect>
                                  </p:childTnLst>
                                </p:cTn>
                              </p:par>
                              <p:par>
                                <p:cTn id="88" presetID="6" presetClass="entr" presetSubtype="16" fill="hold" nodeType="withEffect">
                                  <p:stCondLst>
                                    <p:cond delay="0"/>
                                  </p:stCondLst>
                                  <p:childTnLst>
                                    <p:set>
                                      <p:cBhvr>
                                        <p:cTn id="89" dur="1" fill="hold">
                                          <p:stCondLst>
                                            <p:cond delay="0"/>
                                          </p:stCondLst>
                                        </p:cTn>
                                        <p:tgtEl>
                                          <p:spTgt spid="19"/>
                                        </p:tgtEl>
                                        <p:attrNameLst>
                                          <p:attrName>style.visibility</p:attrName>
                                        </p:attrNameLst>
                                      </p:cBhvr>
                                      <p:to>
                                        <p:strVal val="visible"/>
                                      </p:to>
                                    </p:set>
                                    <p:animEffect transition="in" filter="circle(in)">
                                      <p:cBhvr>
                                        <p:cTn id="90" dur="2000"/>
                                        <p:tgtEl>
                                          <p:spTgt spid="19"/>
                                        </p:tgtEl>
                                      </p:cBhvr>
                                    </p:animEffect>
                                  </p:childTnLst>
                                </p:cTn>
                              </p:par>
                              <p:par>
                                <p:cTn id="91" presetID="6" presetClass="entr" presetSubtype="16" fill="hold" nodeType="withEffect">
                                  <p:stCondLst>
                                    <p:cond delay="0"/>
                                  </p:stCondLst>
                                  <p:childTnLst>
                                    <p:set>
                                      <p:cBhvr>
                                        <p:cTn id="92" dur="1" fill="hold">
                                          <p:stCondLst>
                                            <p:cond delay="0"/>
                                          </p:stCondLst>
                                        </p:cTn>
                                        <p:tgtEl>
                                          <p:spTgt spid="22"/>
                                        </p:tgtEl>
                                        <p:attrNameLst>
                                          <p:attrName>style.visibility</p:attrName>
                                        </p:attrNameLst>
                                      </p:cBhvr>
                                      <p:to>
                                        <p:strVal val="visible"/>
                                      </p:to>
                                    </p:set>
                                    <p:animEffect transition="in" filter="circle(in)">
                                      <p:cBhvr>
                                        <p:cTn id="93" dur="2000"/>
                                        <p:tgtEl>
                                          <p:spTgt spid="22"/>
                                        </p:tgtEl>
                                      </p:cBhvr>
                                    </p:animEffect>
                                  </p:childTnLst>
                                </p:cTn>
                              </p:par>
                              <p:par>
                                <p:cTn id="94" presetID="6" presetClass="entr" presetSubtype="16" fill="hold" nodeType="withEffect">
                                  <p:stCondLst>
                                    <p:cond delay="0"/>
                                  </p:stCondLst>
                                  <p:childTnLst>
                                    <p:set>
                                      <p:cBhvr>
                                        <p:cTn id="95" dur="1" fill="hold">
                                          <p:stCondLst>
                                            <p:cond delay="0"/>
                                          </p:stCondLst>
                                        </p:cTn>
                                        <p:tgtEl>
                                          <p:spTgt spid="27"/>
                                        </p:tgtEl>
                                        <p:attrNameLst>
                                          <p:attrName>style.visibility</p:attrName>
                                        </p:attrNameLst>
                                      </p:cBhvr>
                                      <p:to>
                                        <p:strVal val="visible"/>
                                      </p:to>
                                    </p:set>
                                    <p:animEffect transition="in" filter="circle(in)">
                                      <p:cBhvr>
                                        <p:cTn id="96" dur="2000"/>
                                        <p:tgtEl>
                                          <p:spTgt spid="27"/>
                                        </p:tgtEl>
                                      </p:cBhvr>
                                    </p:animEffect>
                                  </p:childTnLst>
                                </p:cTn>
                              </p:par>
                              <p:par>
                                <p:cTn id="97" presetID="6" presetClass="entr" presetSubtype="16" fill="hold" nodeType="withEffect">
                                  <p:stCondLst>
                                    <p:cond delay="0"/>
                                  </p:stCondLst>
                                  <p:childTnLst>
                                    <p:set>
                                      <p:cBhvr>
                                        <p:cTn id="98" dur="1" fill="hold">
                                          <p:stCondLst>
                                            <p:cond delay="0"/>
                                          </p:stCondLst>
                                        </p:cTn>
                                        <p:tgtEl>
                                          <p:spTgt spid="18"/>
                                        </p:tgtEl>
                                        <p:attrNameLst>
                                          <p:attrName>style.visibility</p:attrName>
                                        </p:attrNameLst>
                                      </p:cBhvr>
                                      <p:to>
                                        <p:strVal val="visible"/>
                                      </p:to>
                                    </p:set>
                                    <p:animEffect transition="in" filter="circle(in)">
                                      <p:cBhvr>
                                        <p:cTn id="99"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3" grpId="0"/>
      <p:bldP spid="15" grpId="0"/>
      <p:bldP spid="16" grpId="0"/>
      <p:bldP spid="17" grpId="0"/>
      <p:bldP spid="12" grpId="0"/>
      <p:bldP spid="1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648929"/>
            <a:ext cx="8596668" cy="5392433"/>
          </a:xfrm>
        </p:spPr>
        <p:txBody>
          <a:bodyPr/>
          <a:lstStyle/>
          <a:p>
            <a:pPr marL="0" indent="0">
              <a:buNone/>
            </a:pPr>
            <a:r>
              <a:rPr lang="mn-MN" sz="3600" dirty="0" smtClean="0">
                <a:latin typeface="Arial" panose="020B0604020202020204" pitchFamily="34" charset="0"/>
                <a:cs typeface="Arial" panose="020B0604020202020204" pitchFamily="34" charset="0"/>
              </a:rPr>
              <a:t>1. Вирус </a:t>
            </a:r>
            <a:r>
              <a:rPr lang="mn-MN" sz="3600" dirty="0">
                <a:latin typeface="Arial" panose="020B0604020202020204" pitchFamily="34" charset="0"/>
                <a:cs typeface="Arial" panose="020B0604020202020204" pitchFamily="34" charset="0"/>
              </a:rPr>
              <a:t>ямар хор нөлөөтэй вэ</a:t>
            </a:r>
            <a:r>
              <a:rPr lang="mn-MN" sz="3600" dirty="0" smtClean="0">
                <a:latin typeface="Arial" panose="020B0604020202020204" pitchFamily="34" charset="0"/>
                <a:cs typeface="Arial" panose="020B0604020202020204" pitchFamily="34" charset="0"/>
              </a:rPr>
              <a:t>?</a:t>
            </a:r>
          </a:p>
          <a:p>
            <a:pPr marL="0" indent="0">
              <a:buNone/>
            </a:pPr>
            <a:r>
              <a:rPr lang="mn-MN" sz="3600" dirty="0" smtClean="0">
                <a:latin typeface="Arial" panose="020B0604020202020204" pitchFamily="34" charset="0"/>
                <a:cs typeface="Arial" panose="020B0604020202020204" pitchFamily="34" charset="0"/>
              </a:rPr>
              <a:t>2. </a:t>
            </a:r>
            <a:r>
              <a:rPr lang="mn-MN" sz="3600" dirty="0" smtClean="0">
                <a:latin typeface="Arial" panose="020B0604020202020204" pitchFamily="34" charset="0"/>
                <a:cs typeface="Arial" panose="020B0604020202020204" pitchFamily="34" charset="0"/>
              </a:rPr>
              <a:t>Компьютер</a:t>
            </a:r>
            <a:r>
              <a:rPr lang="mn-MN" sz="3600" dirty="0" smtClean="0">
                <a:latin typeface="Arial" panose="020B0604020202020204" pitchFamily="34" charset="0"/>
                <a:cs typeface="Arial" panose="020B0604020202020204" pitchFamily="34" charset="0"/>
              </a:rPr>
              <a:t>оо</a:t>
            </a:r>
            <a:r>
              <a:rPr lang="mn-MN" sz="3600" dirty="0" smtClean="0">
                <a:latin typeface="Arial" panose="020B0604020202020204" pitchFamily="34" charset="0"/>
                <a:cs typeface="Arial" panose="020B0604020202020204" pitchFamily="34" charset="0"/>
              </a:rPr>
              <a:t> </a:t>
            </a:r>
            <a:r>
              <a:rPr lang="mn-MN" sz="3600" dirty="0">
                <a:latin typeface="Arial" panose="020B0604020202020204" pitchFamily="34" charset="0"/>
                <a:cs typeface="Arial" panose="020B0604020202020204" pitchFamily="34" charset="0"/>
              </a:rPr>
              <a:t>вирусээс хамгаалахын тулд яах вэ</a:t>
            </a:r>
            <a:r>
              <a:rPr lang="mn-MN" sz="3600" dirty="0" smtClean="0">
                <a:latin typeface="Arial" panose="020B0604020202020204" pitchFamily="34" charset="0"/>
                <a:cs typeface="Arial" panose="020B0604020202020204" pitchFamily="34" charset="0"/>
              </a:rPr>
              <a:t>?</a:t>
            </a:r>
          </a:p>
          <a:p>
            <a:pPr marL="0" indent="0">
              <a:buNone/>
            </a:pPr>
            <a:r>
              <a:rPr lang="mn-MN" sz="3600" dirty="0" smtClean="0">
                <a:latin typeface="Arial" panose="020B0604020202020204" pitchFamily="34" charset="0"/>
                <a:cs typeface="Arial" panose="020B0604020202020204" pitchFamily="34" charset="0"/>
              </a:rPr>
              <a:t>3. Вирусын </a:t>
            </a:r>
            <a:r>
              <a:rPr lang="mn-MN" sz="3600" dirty="0">
                <a:latin typeface="Arial" panose="020B0604020202020204" pitchFamily="34" charset="0"/>
                <a:cs typeface="Arial" panose="020B0604020202020204" pitchFamily="34" charset="0"/>
              </a:rPr>
              <a:t>эсрэг </a:t>
            </a:r>
            <a:r>
              <a:rPr lang="mn-MN" sz="3600" dirty="0" smtClean="0">
                <a:latin typeface="Arial" panose="020B0604020202020204" pitchFamily="34" charset="0"/>
                <a:cs typeface="Arial" panose="020B0604020202020204" pitchFamily="34" charset="0"/>
              </a:rPr>
              <a:t>програмыг англиар юу гэж хэлдэг вэ? </a:t>
            </a:r>
            <a:endParaRPr lang="mn-MN" sz="3600" dirty="0">
              <a:latin typeface="Arial" panose="020B0604020202020204" pitchFamily="34" charset="0"/>
              <a:cs typeface="Arial" panose="020B0604020202020204" pitchFamily="34" charset="0"/>
            </a:endParaRPr>
          </a:p>
          <a:p>
            <a:pPr marL="0" indent="0">
              <a:buNone/>
            </a:pPr>
            <a:endParaRPr lang="mn-MN" dirty="0" smtClean="0">
              <a:latin typeface="Arial" panose="020B0604020202020204" pitchFamily="34" charset="0"/>
              <a:cs typeface="Arial" panose="020B0604020202020204" pitchFamily="34" charset="0"/>
            </a:endParaRPr>
          </a:p>
          <a:p>
            <a:pPr marL="0" indent="0">
              <a:buNone/>
            </a:pPr>
            <a:endParaRPr lang="mn-MN" dirty="0" smtClean="0">
              <a:latin typeface="Arial" panose="020B0604020202020204" pitchFamily="34" charset="0"/>
              <a:cs typeface="Arial" panose="020B0604020202020204" pitchFamily="34" charset="0"/>
            </a:endParaRPr>
          </a:p>
          <a:p>
            <a:pPr marL="0" indent="0">
              <a:buNone/>
            </a:pPr>
            <a:endParaRPr lang="mn-MN" dirty="0"/>
          </a:p>
        </p:txBody>
      </p:sp>
    </p:spTree>
    <p:extLst>
      <p:ext uri="{BB962C8B-B14F-4D97-AF65-F5344CB8AC3E}">
        <p14:creationId xmlns:p14="http://schemas.microsoft.com/office/powerpoint/2010/main" val="35439863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09749"/>
          </a:xfrm>
        </p:spPr>
        <p:txBody>
          <a:bodyPr/>
          <a:lstStyle/>
          <a:p>
            <a:pPr algn="ctr"/>
            <a:r>
              <a:rPr lang="mn-MN" dirty="0" smtClean="0">
                <a:latin typeface="Arial" panose="020B0604020202020204" pitchFamily="34" charset="0"/>
                <a:cs typeface="Arial" panose="020B0604020202020204" pitchFamily="34" charset="0"/>
              </a:rPr>
              <a:t>Вирус ямар хор нөлөөтэй вэ?</a:t>
            </a:r>
            <a:endParaRPr lang="mn-MN"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77334" y="1729515"/>
            <a:ext cx="8596668" cy="4589398"/>
          </a:xfrm>
        </p:spPr>
        <p:txBody>
          <a:bodyPr>
            <a:noAutofit/>
          </a:bodyPr>
          <a:lstStyle/>
          <a:p>
            <a:pPr marL="0" indent="0">
              <a:buNone/>
            </a:pPr>
            <a:r>
              <a:rPr lang="mn-MN" sz="2800" dirty="0" smtClean="0">
                <a:latin typeface="Arial" panose="020B0604020202020204" pitchFamily="34" charset="0"/>
                <a:cs typeface="Arial" panose="020B0604020202020204" pitchFamily="34" charset="0"/>
              </a:rPr>
              <a:t>Вирус гэдэг нь компьютерийн хэвийн үйл ажиллагааг доголдуулах үйлчилгээтэй нэгэн төрлийн програм юм. Хэрэглэгчдэд анзаарагдалгүйгээр компьютерт нэвтэрч ажиллан элдэв хор хөнөөлт үйлдэл хийнэ.</a:t>
            </a:r>
            <a:endParaRPr lang="en-US" sz="2800" dirty="0" smtClean="0">
              <a:latin typeface="Arial" panose="020B0604020202020204" pitchFamily="34" charset="0"/>
              <a:cs typeface="Arial" panose="020B0604020202020204" pitchFamily="34" charset="0"/>
            </a:endParaRPr>
          </a:p>
          <a:p>
            <a:pPr marL="0" indent="0">
              <a:buNone/>
            </a:pPr>
            <a:r>
              <a:rPr lang="mn-MN" sz="2800" dirty="0" smtClean="0">
                <a:latin typeface="Arial" panose="020B0604020202020204" pitchFamily="34" charset="0"/>
                <a:cs typeface="Arial" panose="020B0604020202020204" pitchFamily="34" charset="0"/>
              </a:rPr>
              <a:t> </a:t>
            </a:r>
            <a:r>
              <a:rPr lang="mn-MN" sz="2800" dirty="0" smtClean="0">
                <a:solidFill>
                  <a:srgbClr val="002060"/>
                </a:solidFill>
                <a:latin typeface="Arial" panose="020B0604020202020204" pitchFamily="34" charset="0"/>
                <a:cs typeface="Arial" panose="020B0604020202020204" pitchFamily="34" charset="0"/>
              </a:rPr>
              <a:t>Тухайлбал: Компьютерийн </a:t>
            </a:r>
            <a:r>
              <a:rPr lang="en-US" sz="2800" dirty="0" smtClean="0">
                <a:solidFill>
                  <a:srgbClr val="002060"/>
                </a:solidFill>
                <a:latin typeface="Arial" panose="020B0604020202020204" pitchFamily="34" charset="0"/>
                <a:cs typeface="Arial" panose="020B0604020202020204" pitchFamily="34" charset="0"/>
              </a:rPr>
              <a:t>BIOS </a:t>
            </a:r>
            <a:r>
              <a:rPr lang="mn-MN" sz="2800" dirty="0" smtClean="0">
                <a:solidFill>
                  <a:srgbClr val="002060"/>
                </a:solidFill>
                <a:latin typeface="Arial" panose="020B0604020202020204" pitchFamily="34" charset="0"/>
                <a:cs typeface="Arial" panose="020B0604020202020204" pitchFamily="34" charset="0"/>
              </a:rPr>
              <a:t>зэрэг төхөөрөмжийг гэмтээх, системийн үйл ажиллагааг доголдуулах, дискэн дэх мэдээлэл, програмыг өөрчлөх, устгах зэрэг хор хөнөөл учруулна. </a:t>
            </a:r>
            <a:endParaRPr lang="mn-MN" sz="2800" dirty="0">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82095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5"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anim calcmode="lin" valueType="num">
                                      <p:cBhvr>
                                        <p:cTn id="13"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45"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2000"/>
                                        <p:tgtEl>
                                          <p:spTgt spid="3">
                                            <p:txEl>
                                              <p:pRg st="1" end="1"/>
                                            </p:txEl>
                                          </p:spTgt>
                                        </p:tgtEl>
                                      </p:cBhvr>
                                    </p:animEffect>
                                    <p:anim calcmode="lin" valueType="num">
                                      <p:cBhvr>
                                        <p:cTn id="20"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21"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335280"/>
            <a:ext cx="8596668" cy="1140823"/>
          </a:xfrm>
        </p:spPr>
        <p:txBody>
          <a:bodyPr>
            <a:normAutofit fontScale="90000"/>
          </a:bodyPr>
          <a:lstStyle/>
          <a:p>
            <a:pPr algn="ctr"/>
            <a:r>
              <a:rPr lang="mn-MN" dirty="0" smtClean="0">
                <a:latin typeface="Arial" panose="020B0604020202020204" pitchFamily="34" charset="0"/>
                <a:cs typeface="Arial" panose="020B0604020202020204" pitchFamily="34" charset="0"/>
              </a:rPr>
              <a:t>Компьютероо </a:t>
            </a:r>
            <a:r>
              <a:rPr lang="mn-MN" dirty="0" smtClean="0">
                <a:latin typeface="Arial" panose="020B0604020202020204" pitchFamily="34" charset="0"/>
                <a:cs typeface="Arial" panose="020B0604020202020204" pitchFamily="34" charset="0"/>
              </a:rPr>
              <a:t>вирусээс хамгаалахын тулд яах вэ?</a:t>
            </a:r>
            <a:endParaRPr lang="mn-MN"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77334" y="1629954"/>
            <a:ext cx="8596668" cy="4757783"/>
          </a:xfrm>
        </p:spPr>
        <p:txBody>
          <a:bodyPr>
            <a:normAutofit fontScale="92500" lnSpcReduction="20000"/>
          </a:bodyPr>
          <a:lstStyle/>
          <a:p>
            <a:pPr marL="0" indent="0">
              <a:buNone/>
            </a:pPr>
            <a:r>
              <a:rPr lang="mn-MN" sz="1900" dirty="0" smtClean="0">
                <a:latin typeface="Arial" panose="020B0604020202020204" pitchFamily="34" charset="0"/>
                <a:cs typeface="Arial" panose="020B0604020202020204" pitchFamily="34" charset="0"/>
              </a:rPr>
              <a:t>Компьютерээ вирусээс хамгаалахын тулд түүнийг компьютерт нэвтрэхээс сэргийлэх, олж илрүүлэх, устгах үүрэг бүхий програмыг ашиглана. Ийм програмыг вирусын эсрэг програм </a:t>
            </a:r>
            <a:r>
              <a:rPr lang="en-US" sz="1900" dirty="0" smtClean="0">
                <a:solidFill>
                  <a:srgbClr val="FF0000"/>
                </a:solidFill>
                <a:latin typeface="Arial" panose="020B0604020202020204" pitchFamily="34" charset="0"/>
                <a:cs typeface="Arial" panose="020B0604020202020204" pitchFamily="34" charset="0"/>
              </a:rPr>
              <a:t>(Anti Virus Software</a:t>
            </a:r>
            <a:r>
              <a:rPr lang="en-US" sz="1900" dirty="0" smtClean="0">
                <a:latin typeface="Arial" panose="020B0604020202020204" pitchFamily="34" charset="0"/>
                <a:cs typeface="Arial" panose="020B0604020202020204" pitchFamily="34" charset="0"/>
              </a:rPr>
              <a:t>) </a:t>
            </a:r>
            <a:r>
              <a:rPr lang="mn-MN" sz="1900" dirty="0" smtClean="0">
                <a:latin typeface="Arial" panose="020B0604020202020204" pitchFamily="34" charset="0"/>
                <a:cs typeface="Arial" panose="020B0604020202020204" pitchFamily="34" charset="0"/>
              </a:rPr>
              <a:t>гэнэ. </a:t>
            </a:r>
          </a:p>
          <a:p>
            <a:pPr marL="0" indent="0">
              <a:buNone/>
            </a:pPr>
            <a:r>
              <a:rPr lang="en-US" sz="1900" dirty="0" smtClean="0">
                <a:latin typeface="Arial" panose="020B0604020202020204" pitchFamily="34" charset="0"/>
                <a:cs typeface="Arial" panose="020B0604020202020204" pitchFamily="34" charset="0"/>
              </a:rPr>
              <a:t>Kaspersky, McAfee, Norton Antivirus </a:t>
            </a:r>
            <a:r>
              <a:rPr lang="mn-MN" sz="1900" dirty="0" smtClean="0">
                <a:latin typeface="Arial" panose="020B0604020202020204" pitchFamily="34" charset="0"/>
                <a:cs typeface="Arial" panose="020B0604020202020204" pitchFamily="34" charset="0"/>
              </a:rPr>
              <a:t>зэрэг арилжааны, </a:t>
            </a:r>
            <a:r>
              <a:rPr lang="en-US" sz="1900" dirty="0" smtClean="0">
                <a:latin typeface="Arial" panose="020B0604020202020204" pitchFamily="34" charset="0"/>
                <a:cs typeface="Arial" panose="020B0604020202020204" pitchFamily="34" charset="0"/>
              </a:rPr>
              <a:t>Avast, </a:t>
            </a:r>
            <a:r>
              <a:rPr lang="en-US" sz="1900" dirty="0" err="1" smtClean="0">
                <a:latin typeface="Arial" panose="020B0604020202020204" pitchFamily="34" charset="0"/>
                <a:cs typeface="Arial" panose="020B0604020202020204" pitchFamily="34" charset="0"/>
              </a:rPr>
              <a:t>Panta</a:t>
            </a:r>
            <a:r>
              <a:rPr lang="en-US" sz="1900" dirty="0" smtClean="0">
                <a:latin typeface="Arial" panose="020B0604020202020204" pitchFamily="34" charset="0"/>
                <a:cs typeface="Arial" panose="020B0604020202020204" pitchFamily="34" charset="0"/>
              </a:rPr>
              <a:t>, Bitdefender </a:t>
            </a:r>
            <a:r>
              <a:rPr lang="mn-MN" sz="1900" dirty="0" smtClean="0">
                <a:latin typeface="Arial" panose="020B0604020202020204" pitchFamily="34" charset="0"/>
                <a:cs typeface="Arial" panose="020B0604020202020204" pitchFamily="34" charset="0"/>
              </a:rPr>
              <a:t>зэрэг чөлөөт програмууд өргөн хэрэглэгддэг. </a:t>
            </a:r>
          </a:p>
          <a:p>
            <a:pPr marL="0" indent="0">
              <a:buNone/>
            </a:pPr>
            <a:r>
              <a:rPr lang="mn-MN" sz="1900" dirty="0" smtClean="0">
                <a:latin typeface="Arial" panose="020B0604020202020204" pitchFamily="34" charset="0"/>
                <a:cs typeface="Arial" panose="020B0604020202020204" pitchFamily="34" charset="0"/>
              </a:rPr>
              <a:t>Вирусын эсрэг програмыг сонгохдоо: </a:t>
            </a:r>
          </a:p>
          <a:p>
            <a:pPr>
              <a:buFont typeface="Wingdings" panose="05000000000000000000" pitchFamily="2" charset="2"/>
              <a:buChar char="Ø"/>
            </a:pPr>
            <a:r>
              <a:rPr lang="mn-MN" sz="1900" dirty="0" smtClean="0">
                <a:solidFill>
                  <a:schemeClr val="accent4"/>
                </a:solidFill>
                <a:latin typeface="Arial" panose="020B0604020202020204" pitchFamily="34" charset="0"/>
                <a:cs typeface="Arial" panose="020B0604020202020204" pitchFamily="34" charset="0"/>
              </a:rPr>
              <a:t>Өргөн хэрэглэгдэж байгаа, практикаар сайн болох нь нотлогдсон.</a:t>
            </a:r>
          </a:p>
          <a:p>
            <a:pPr>
              <a:buFont typeface="Wingdings" panose="05000000000000000000" pitchFamily="2" charset="2"/>
              <a:buChar char="Ø"/>
            </a:pPr>
            <a:r>
              <a:rPr lang="mn-MN" sz="1900" dirty="0" smtClean="0">
                <a:solidFill>
                  <a:schemeClr val="accent4"/>
                </a:solidFill>
                <a:latin typeface="Arial" panose="020B0604020202020204" pitchFamily="34" charset="0"/>
                <a:cs typeface="Arial" panose="020B0604020202020204" pitchFamily="34" charset="0"/>
              </a:rPr>
              <a:t>Компьютерийн системийг иж бүрнээр нь хянадаг.</a:t>
            </a:r>
          </a:p>
          <a:p>
            <a:pPr>
              <a:buFont typeface="Wingdings" panose="05000000000000000000" pitchFamily="2" charset="2"/>
              <a:buChar char="Ø"/>
            </a:pPr>
            <a:r>
              <a:rPr lang="mn-MN" sz="1900" dirty="0" smtClean="0">
                <a:solidFill>
                  <a:schemeClr val="accent4"/>
                </a:solidFill>
                <a:latin typeface="Arial" panose="020B0604020202020204" pitchFamily="34" charset="0"/>
                <a:cs typeface="Arial" panose="020B0604020202020204" pitchFamily="34" charset="0"/>
              </a:rPr>
              <a:t>Сүлжээ болон интернетээр хийгдэж байгаа хандалтыг хянадаг.</a:t>
            </a:r>
          </a:p>
          <a:p>
            <a:pPr>
              <a:buFont typeface="Wingdings" panose="05000000000000000000" pitchFamily="2" charset="2"/>
              <a:buChar char="Ø"/>
            </a:pPr>
            <a:r>
              <a:rPr lang="mn-MN" sz="1900" dirty="0" smtClean="0">
                <a:solidFill>
                  <a:schemeClr val="accent4"/>
                </a:solidFill>
                <a:latin typeface="Arial" panose="020B0604020202020204" pitchFamily="34" charset="0"/>
                <a:cs typeface="Arial" panose="020B0604020202020204" pitchFamily="34" charset="0"/>
              </a:rPr>
              <a:t>Вирусын сан нь байнга шинэчлэгддэг.</a:t>
            </a:r>
          </a:p>
          <a:p>
            <a:pPr>
              <a:buFont typeface="Wingdings" panose="05000000000000000000" pitchFamily="2" charset="2"/>
              <a:buChar char="Ø"/>
            </a:pPr>
            <a:r>
              <a:rPr lang="mn-MN" sz="1900" dirty="0" smtClean="0">
                <a:solidFill>
                  <a:schemeClr val="accent4"/>
                </a:solidFill>
                <a:latin typeface="Arial" panose="020B0604020202020204" pitchFamily="34" charset="0"/>
                <a:cs typeface="Arial" panose="020B0604020202020204" pitchFamily="34" charset="0"/>
              </a:rPr>
              <a:t>Албан ёсны үнэ өртөгтэй програм ашиглах нь зүйтэй.</a:t>
            </a:r>
          </a:p>
          <a:p>
            <a:pPr marL="0" indent="0">
              <a:buNone/>
            </a:pPr>
            <a:r>
              <a:rPr lang="mn-MN" sz="1900" dirty="0" smtClean="0">
                <a:latin typeface="Arial" panose="020B0604020202020204" pitchFamily="34" charset="0"/>
                <a:cs typeface="Arial" panose="020B0604020202020204" pitchFamily="34" charset="0"/>
              </a:rPr>
              <a:t>Түүнчлэн компьютерийг интернеттэй холбогдох үед вирусийн эсрэг програм нь заасан вэб сайтад хандан шинэчлэлийг автоматаар хийх </a:t>
            </a:r>
            <a:r>
              <a:rPr lang="en-US" sz="1900" dirty="0" smtClean="0">
                <a:latin typeface="Arial" panose="020B0604020202020204" pitchFamily="34" charset="0"/>
                <a:cs typeface="Arial" panose="020B0604020202020204" pitchFamily="34" charset="0"/>
              </a:rPr>
              <a:t>(update) –</a:t>
            </a:r>
            <a:r>
              <a:rPr lang="mn-MN" sz="1900" dirty="0" smtClean="0">
                <a:latin typeface="Arial" panose="020B0604020202020204" pitchFamily="34" charset="0"/>
                <a:cs typeface="Arial" panose="020B0604020202020204" pitchFamily="34" charset="0"/>
              </a:rPr>
              <a:t>ээр тохируулах нь зүйтэй. Ингэснээр шинэ гарсан вирусыг илрүүлэх, устгах боломжтой болдог. Компьютерт вирусын эсрэг нэг л програмыг сонгон суулгана.</a:t>
            </a:r>
          </a:p>
          <a:p>
            <a:pPr marL="0" indent="0">
              <a:buNone/>
            </a:pPr>
            <a:endParaRPr lang="mn-MN" sz="1600" dirty="0" smtClean="0">
              <a:latin typeface="Arial" panose="020B0604020202020204" pitchFamily="34" charset="0"/>
              <a:cs typeface="Arial" panose="020B0604020202020204" pitchFamily="34" charset="0"/>
            </a:endParaRPr>
          </a:p>
          <a:p>
            <a:pPr>
              <a:buFont typeface="Wingdings" panose="05000000000000000000" pitchFamily="2" charset="2"/>
              <a:buChar char="Ø"/>
            </a:pPr>
            <a:endParaRPr lang="mn-MN" sz="1600" dirty="0" smtClean="0">
              <a:latin typeface="Arial" panose="020B0604020202020204" pitchFamily="34" charset="0"/>
              <a:cs typeface="Arial" panose="020B0604020202020204" pitchFamily="34" charset="0"/>
            </a:endParaRPr>
          </a:p>
          <a:p>
            <a:pPr marL="0" indent="0">
              <a:buNone/>
            </a:pPr>
            <a:endParaRPr lang="mn-MN" sz="1600" dirty="0" smtClean="0">
              <a:latin typeface="Arial" panose="020B0604020202020204" pitchFamily="34" charset="0"/>
              <a:cs typeface="Arial" panose="020B0604020202020204" pitchFamily="34" charset="0"/>
            </a:endParaRPr>
          </a:p>
          <a:p>
            <a:pPr>
              <a:buFont typeface="Wingdings" panose="05000000000000000000" pitchFamily="2" charset="2"/>
              <a:buChar char="Ø"/>
            </a:pPr>
            <a:endParaRPr lang="mn-MN"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75727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4" presetClass="entr" presetSubtype="1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9" dur="500"/>
                                        <p:tgtEl>
                                          <p:spTgt spid="3">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4" presetClass="entr" presetSubtype="10" fill="hold" grpId="0" nodeType="click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randombar(horizontal)">
                                      <p:cBhvr>
                                        <p:cTn id="24" dur="500"/>
                                        <p:tgtEl>
                                          <p:spTgt spid="3">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4" presetClass="entr" presetSubtype="10" fill="hold" grpId="0"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9" dur="500"/>
                                        <p:tgtEl>
                                          <p:spTgt spid="3">
                                            <p:txEl>
                                              <p:pRg st="3" end="3"/>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4" presetClass="entr" presetSubtype="10" fill="hold" grpId="0" nodeType="clickEffect">
                                  <p:stCondLst>
                                    <p:cond delay="0"/>
                                  </p:stCondLst>
                                  <p:childTnLst>
                                    <p:set>
                                      <p:cBhvr>
                                        <p:cTn id="33" dur="1" fill="hold">
                                          <p:stCondLst>
                                            <p:cond delay="0"/>
                                          </p:stCondLst>
                                        </p:cTn>
                                        <p:tgtEl>
                                          <p:spTgt spid="3">
                                            <p:txEl>
                                              <p:pRg st="4" end="4"/>
                                            </p:txEl>
                                          </p:spTgt>
                                        </p:tgtEl>
                                        <p:attrNameLst>
                                          <p:attrName>style.visibility</p:attrName>
                                        </p:attrNameLst>
                                      </p:cBhvr>
                                      <p:to>
                                        <p:strVal val="visible"/>
                                      </p:to>
                                    </p:set>
                                    <p:animEffect transition="in" filter="randombar(horizontal)">
                                      <p:cBhvr>
                                        <p:cTn id="34" dur="500"/>
                                        <p:tgtEl>
                                          <p:spTgt spid="3">
                                            <p:txEl>
                                              <p:pRg st="4" end="4"/>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4" presetClass="entr" presetSubtype="10" fill="hold" grpId="0" nodeType="clickEffect">
                                  <p:stCondLst>
                                    <p:cond delay="0"/>
                                  </p:stCondLst>
                                  <p:childTnLst>
                                    <p:set>
                                      <p:cBhvr>
                                        <p:cTn id="38" dur="1" fill="hold">
                                          <p:stCondLst>
                                            <p:cond delay="0"/>
                                          </p:stCondLst>
                                        </p:cTn>
                                        <p:tgtEl>
                                          <p:spTgt spid="3">
                                            <p:txEl>
                                              <p:pRg st="5" end="5"/>
                                            </p:txEl>
                                          </p:spTgt>
                                        </p:tgtEl>
                                        <p:attrNameLst>
                                          <p:attrName>style.visibility</p:attrName>
                                        </p:attrNameLst>
                                      </p:cBhvr>
                                      <p:to>
                                        <p:strVal val="visible"/>
                                      </p:to>
                                    </p:set>
                                    <p:animEffect transition="in" filter="randombar(horizontal)">
                                      <p:cBhvr>
                                        <p:cTn id="39" dur="500"/>
                                        <p:tgtEl>
                                          <p:spTgt spid="3">
                                            <p:txEl>
                                              <p:pRg st="5" end="5"/>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4" presetClass="entr" presetSubtype="10" fill="hold" grpId="0" nodeType="clickEffect">
                                  <p:stCondLst>
                                    <p:cond delay="0"/>
                                  </p:stCondLst>
                                  <p:childTnLst>
                                    <p:set>
                                      <p:cBhvr>
                                        <p:cTn id="43" dur="1" fill="hold">
                                          <p:stCondLst>
                                            <p:cond delay="0"/>
                                          </p:stCondLst>
                                        </p:cTn>
                                        <p:tgtEl>
                                          <p:spTgt spid="3">
                                            <p:txEl>
                                              <p:pRg st="6" end="6"/>
                                            </p:txEl>
                                          </p:spTgt>
                                        </p:tgtEl>
                                        <p:attrNameLst>
                                          <p:attrName>style.visibility</p:attrName>
                                        </p:attrNameLst>
                                      </p:cBhvr>
                                      <p:to>
                                        <p:strVal val="visible"/>
                                      </p:to>
                                    </p:set>
                                    <p:animEffect transition="in" filter="randombar(horizontal)">
                                      <p:cBhvr>
                                        <p:cTn id="44" dur="500"/>
                                        <p:tgtEl>
                                          <p:spTgt spid="3">
                                            <p:txEl>
                                              <p:pRg st="6" end="6"/>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14" presetClass="entr" presetSubtype="10" fill="hold" grpId="0"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Effect transition="in" filter="randombar(horizontal)">
                                      <p:cBhvr>
                                        <p:cTn id="49" dur="500"/>
                                        <p:tgtEl>
                                          <p:spTgt spid="3">
                                            <p:txEl>
                                              <p:pRg st="7" end="7"/>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14" presetClass="entr" presetSubtype="10" fill="hold" grpId="0" nodeType="clickEffect">
                                  <p:stCondLst>
                                    <p:cond delay="0"/>
                                  </p:stCondLst>
                                  <p:childTnLst>
                                    <p:set>
                                      <p:cBhvr>
                                        <p:cTn id="53" dur="1" fill="hold">
                                          <p:stCondLst>
                                            <p:cond delay="0"/>
                                          </p:stCondLst>
                                        </p:cTn>
                                        <p:tgtEl>
                                          <p:spTgt spid="3">
                                            <p:txEl>
                                              <p:pRg st="8" end="8"/>
                                            </p:txEl>
                                          </p:spTgt>
                                        </p:tgtEl>
                                        <p:attrNameLst>
                                          <p:attrName>style.visibility</p:attrName>
                                        </p:attrNameLst>
                                      </p:cBhvr>
                                      <p:to>
                                        <p:strVal val="visible"/>
                                      </p:to>
                                    </p:set>
                                    <p:animEffect transition="in" filter="randombar(horizontal)">
                                      <p:cBhvr>
                                        <p:cTn id="54"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mn-MN" dirty="0" smtClean="0">
                <a:latin typeface="Arial" panose="020B0604020202020204" pitchFamily="34" charset="0"/>
                <a:cs typeface="Arial" panose="020B0604020202020204" pitchFamily="34" charset="0"/>
              </a:rPr>
              <a:t>Мэдээлэл хадгалах төхөөрөмжийг нэрлэх.</a:t>
            </a:r>
            <a:endParaRPr lang="mn-MN" dirty="0">
              <a:latin typeface="Arial" panose="020B0604020202020204" pitchFamily="34" charset="0"/>
              <a:cs typeface="Arial" panose="020B0604020202020204" pitchFamily="34" charset="0"/>
            </a:endParaRP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972889" y="1924067"/>
            <a:ext cx="1943100" cy="1943100"/>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61221" y="3860833"/>
            <a:ext cx="2390775" cy="1905000"/>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95999" y="4232308"/>
            <a:ext cx="2981325" cy="1533525"/>
          </a:xfrm>
          <a:prstGeom prst="rect">
            <a:avLst/>
          </a:prstGeom>
        </p:spPr>
      </p:pic>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629362" y="1704550"/>
            <a:ext cx="2514600" cy="1819275"/>
          </a:xfrm>
          <a:prstGeom prst="rect">
            <a:avLst/>
          </a:prstGeom>
        </p:spPr>
      </p:pic>
      <p:pic>
        <p:nvPicPr>
          <p:cNvPr id="8" name="Picture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25365" y="4061448"/>
            <a:ext cx="2219325" cy="2066925"/>
          </a:xfrm>
          <a:prstGeom prst="rect">
            <a:avLst/>
          </a:prstGeom>
        </p:spPr>
      </p:pic>
      <p:pic>
        <p:nvPicPr>
          <p:cNvPr id="9" name="Picture 8"/>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68741" y="1669237"/>
            <a:ext cx="2390775" cy="1914525"/>
          </a:xfrm>
          <a:prstGeom prst="rect">
            <a:avLst/>
          </a:prstGeom>
        </p:spPr>
      </p:pic>
    </p:spTree>
    <p:extLst>
      <p:ext uri="{BB962C8B-B14F-4D97-AF65-F5344CB8AC3E}">
        <p14:creationId xmlns:p14="http://schemas.microsoft.com/office/powerpoint/2010/main" val="9153137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4" fill="hold" nodeType="click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500" fill="hold"/>
                                        <p:tgtEl>
                                          <p:spTgt spid="4"/>
                                        </p:tgtEl>
                                        <p:attrNameLst>
                                          <p:attrName>ppt_x</p:attrName>
                                        </p:attrNameLst>
                                      </p:cBhvr>
                                      <p:tavLst>
                                        <p:tav tm="0">
                                          <p:val>
                                            <p:strVal val="#ppt_x"/>
                                          </p:val>
                                        </p:tav>
                                        <p:tav tm="100000">
                                          <p:val>
                                            <p:strVal val="#ppt_x"/>
                                          </p:val>
                                        </p:tav>
                                      </p:tavLst>
                                    </p:anim>
                                    <p:anim calcmode="lin" valueType="num">
                                      <p:cBhvr additive="base">
                                        <p:cTn id="17"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arn(inVertical)">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16" fill="hold" nodeType="click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childTnLst>
                          </p:cTn>
                        </p:par>
                      </p:childTnLst>
                    </p:cTn>
                  </p:par>
                  <p:par>
                    <p:cTn id="30" fill="hold">
                      <p:stCondLst>
                        <p:cond delay="indefinite"/>
                      </p:stCondLst>
                      <p:childTnLst>
                        <p:par>
                          <p:cTn id="31" fill="hold">
                            <p:stCondLst>
                              <p:cond delay="0"/>
                            </p:stCondLst>
                            <p:childTnLst>
                              <p:par>
                                <p:cTn id="32" presetID="6" presetClass="entr" presetSubtype="16" fill="hold" nodeType="click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circle(in)">
                                      <p:cBhvr>
                                        <p:cTn id="34" dur="2000"/>
                                        <p:tgtEl>
                                          <p:spTgt spid="5"/>
                                        </p:tgtEl>
                                      </p:cBhvr>
                                    </p:animEffect>
                                  </p:childTnLst>
                                </p:cTn>
                              </p:par>
                            </p:childTnLst>
                          </p:cTn>
                        </p:par>
                      </p:childTnLst>
                    </p:cTn>
                  </p:par>
                  <p:par>
                    <p:cTn id="35" fill="hold">
                      <p:stCondLst>
                        <p:cond delay="indefinite"/>
                      </p:stCondLst>
                      <p:childTnLst>
                        <p:par>
                          <p:cTn id="36" fill="hold">
                            <p:stCondLst>
                              <p:cond delay="0"/>
                            </p:stCondLst>
                            <p:childTnLst>
                              <p:par>
                                <p:cTn id="37" presetID="26" presetClass="entr" presetSubtype="0" fill="hold" nodeType="click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wipe(down)">
                                      <p:cBhvr>
                                        <p:cTn id="39" dur="580">
                                          <p:stCondLst>
                                            <p:cond delay="0"/>
                                          </p:stCondLst>
                                        </p:cTn>
                                        <p:tgtEl>
                                          <p:spTgt spid="6"/>
                                        </p:tgtEl>
                                      </p:cBhvr>
                                    </p:animEffect>
                                    <p:anim calcmode="lin" valueType="num">
                                      <p:cBhvr>
                                        <p:cTn id="40"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45" dur="26">
                                          <p:stCondLst>
                                            <p:cond delay="650"/>
                                          </p:stCondLst>
                                        </p:cTn>
                                        <p:tgtEl>
                                          <p:spTgt spid="6"/>
                                        </p:tgtEl>
                                      </p:cBhvr>
                                      <p:to x="100000" y="60000"/>
                                    </p:animScale>
                                    <p:animScale>
                                      <p:cBhvr>
                                        <p:cTn id="46" dur="166" decel="50000">
                                          <p:stCondLst>
                                            <p:cond delay="676"/>
                                          </p:stCondLst>
                                        </p:cTn>
                                        <p:tgtEl>
                                          <p:spTgt spid="6"/>
                                        </p:tgtEl>
                                      </p:cBhvr>
                                      <p:to x="100000" y="100000"/>
                                    </p:animScale>
                                    <p:animScale>
                                      <p:cBhvr>
                                        <p:cTn id="47" dur="26">
                                          <p:stCondLst>
                                            <p:cond delay="1312"/>
                                          </p:stCondLst>
                                        </p:cTn>
                                        <p:tgtEl>
                                          <p:spTgt spid="6"/>
                                        </p:tgtEl>
                                      </p:cBhvr>
                                      <p:to x="100000" y="80000"/>
                                    </p:animScale>
                                    <p:animScale>
                                      <p:cBhvr>
                                        <p:cTn id="48" dur="166" decel="50000">
                                          <p:stCondLst>
                                            <p:cond delay="1338"/>
                                          </p:stCondLst>
                                        </p:cTn>
                                        <p:tgtEl>
                                          <p:spTgt spid="6"/>
                                        </p:tgtEl>
                                      </p:cBhvr>
                                      <p:to x="100000" y="100000"/>
                                    </p:animScale>
                                    <p:animScale>
                                      <p:cBhvr>
                                        <p:cTn id="49" dur="26">
                                          <p:stCondLst>
                                            <p:cond delay="1642"/>
                                          </p:stCondLst>
                                        </p:cTn>
                                        <p:tgtEl>
                                          <p:spTgt spid="6"/>
                                        </p:tgtEl>
                                      </p:cBhvr>
                                      <p:to x="100000" y="90000"/>
                                    </p:animScale>
                                    <p:animScale>
                                      <p:cBhvr>
                                        <p:cTn id="50" dur="166" decel="50000">
                                          <p:stCondLst>
                                            <p:cond delay="1668"/>
                                          </p:stCondLst>
                                        </p:cTn>
                                        <p:tgtEl>
                                          <p:spTgt spid="6"/>
                                        </p:tgtEl>
                                      </p:cBhvr>
                                      <p:to x="100000" y="100000"/>
                                    </p:animScale>
                                    <p:animScale>
                                      <p:cBhvr>
                                        <p:cTn id="51" dur="26">
                                          <p:stCondLst>
                                            <p:cond delay="1808"/>
                                          </p:stCondLst>
                                        </p:cTn>
                                        <p:tgtEl>
                                          <p:spTgt spid="6"/>
                                        </p:tgtEl>
                                      </p:cBhvr>
                                      <p:to x="100000" y="95000"/>
                                    </p:animScale>
                                    <p:animScale>
                                      <p:cBhvr>
                                        <p:cTn id="52"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364901"/>
            <a:ext cx="8596668" cy="781318"/>
          </a:xfrm>
        </p:spPr>
        <p:txBody>
          <a:bodyPr/>
          <a:lstStyle/>
          <a:p>
            <a:r>
              <a:rPr lang="mn-MN" dirty="0" smtClean="0">
                <a:latin typeface="Arial" panose="020B0604020202020204" pitchFamily="34" charset="0"/>
                <a:cs typeface="Arial" panose="020B0604020202020204" pitchFamily="34" charset="0"/>
              </a:rPr>
              <a:t>Вирусын эсрэг програмыг нэрлэнэ үү?</a:t>
            </a:r>
            <a:endParaRPr lang="mn-MN" dirty="0">
              <a:latin typeface="Arial" panose="020B0604020202020204" pitchFamily="34" charset="0"/>
              <a:cs typeface="Arial" panose="020B0604020202020204" pitchFamily="34" charset="0"/>
            </a:endParaRPr>
          </a:p>
        </p:txBody>
      </p:sp>
      <p:pic>
        <p:nvPicPr>
          <p:cNvPr id="14" name="Content Placeholder 1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080586" y="4003082"/>
            <a:ext cx="1346200" cy="1346200"/>
          </a:xfrm>
        </p:spPr>
      </p:pic>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8785" y="4006939"/>
            <a:ext cx="1706382" cy="1585890"/>
          </a:xfrm>
          <a:prstGeom prst="rect">
            <a:avLst/>
          </a:prstGeom>
        </p:spPr>
      </p:pic>
      <p:pic>
        <p:nvPicPr>
          <p:cNvPr id="16" name="Picture 1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51918" y="1753158"/>
            <a:ext cx="1480115" cy="1285644"/>
          </a:xfrm>
          <a:prstGeom prst="rect">
            <a:avLst/>
          </a:prstGeom>
        </p:spPr>
      </p:pic>
      <p:pic>
        <p:nvPicPr>
          <p:cNvPr id="17" name="Picture 1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603413" y="1939503"/>
            <a:ext cx="2204722" cy="1503140"/>
          </a:xfrm>
          <a:prstGeom prst="rect">
            <a:avLst/>
          </a:prstGeom>
        </p:spPr>
      </p:pic>
      <p:pic>
        <p:nvPicPr>
          <p:cNvPr id="18" name="Picture 1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87604" y="4041261"/>
            <a:ext cx="1269841" cy="1269841"/>
          </a:xfrm>
          <a:prstGeom prst="rect">
            <a:avLst/>
          </a:prstGeom>
        </p:spPr>
      </p:pic>
      <p:pic>
        <p:nvPicPr>
          <p:cNvPr id="19" name="Picture 18"/>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080586" y="1753158"/>
            <a:ext cx="1289231" cy="1185877"/>
          </a:xfrm>
          <a:prstGeom prst="rect">
            <a:avLst/>
          </a:prstGeom>
        </p:spPr>
      </p:pic>
      <p:pic>
        <p:nvPicPr>
          <p:cNvPr id="20" name="Picture 1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51918" y="1692087"/>
            <a:ext cx="1480115" cy="1285644"/>
          </a:xfrm>
          <a:prstGeom prst="rect">
            <a:avLst/>
          </a:prstGeom>
        </p:spPr>
      </p:pic>
      <p:pic>
        <p:nvPicPr>
          <p:cNvPr id="21" name="Picture 2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603413" y="1878432"/>
            <a:ext cx="2204722" cy="1503140"/>
          </a:xfrm>
          <a:prstGeom prst="rect">
            <a:avLst/>
          </a:prstGeom>
        </p:spPr>
      </p:pic>
      <p:pic>
        <p:nvPicPr>
          <p:cNvPr id="22" name="Picture 2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87604" y="3980190"/>
            <a:ext cx="1269841" cy="1269841"/>
          </a:xfrm>
          <a:prstGeom prst="rect">
            <a:avLst/>
          </a:prstGeom>
        </p:spPr>
      </p:pic>
      <p:pic>
        <p:nvPicPr>
          <p:cNvPr id="23" name="Picture 2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080586" y="1692087"/>
            <a:ext cx="1289231" cy="1185877"/>
          </a:xfrm>
          <a:prstGeom prst="rect">
            <a:avLst/>
          </a:prstGeom>
        </p:spPr>
      </p:pic>
      <p:pic>
        <p:nvPicPr>
          <p:cNvPr id="24" name="Content Placeholder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93719" y="3976333"/>
            <a:ext cx="1346200" cy="1346200"/>
          </a:xfrm>
          <a:prstGeom prst="rect">
            <a:avLst/>
          </a:prstGeom>
        </p:spPr>
      </p:pic>
      <p:pic>
        <p:nvPicPr>
          <p:cNvPr id="25" name="Picture 2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1918" y="3980190"/>
            <a:ext cx="1706382" cy="1585890"/>
          </a:xfrm>
          <a:prstGeom prst="rect">
            <a:avLst/>
          </a:prstGeom>
        </p:spPr>
      </p:pic>
      <p:pic>
        <p:nvPicPr>
          <p:cNvPr id="26" name="Picture 2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5051" y="1665338"/>
            <a:ext cx="1480115" cy="1285644"/>
          </a:xfrm>
          <a:prstGeom prst="rect">
            <a:avLst/>
          </a:prstGeom>
        </p:spPr>
      </p:pic>
      <p:pic>
        <p:nvPicPr>
          <p:cNvPr id="27" name="Picture 2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16546" y="1851683"/>
            <a:ext cx="2204722" cy="1503140"/>
          </a:xfrm>
          <a:prstGeom prst="rect">
            <a:avLst/>
          </a:prstGeom>
        </p:spPr>
      </p:pic>
      <p:pic>
        <p:nvPicPr>
          <p:cNvPr id="28" name="Picture 2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500737" y="3953441"/>
            <a:ext cx="1269841" cy="1269841"/>
          </a:xfrm>
          <a:prstGeom prst="rect">
            <a:avLst/>
          </a:prstGeom>
        </p:spPr>
      </p:pic>
      <p:pic>
        <p:nvPicPr>
          <p:cNvPr id="29" name="Picture 28"/>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193719" y="1665338"/>
            <a:ext cx="1289231" cy="1185877"/>
          </a:xfrm>
          <a:prstGeom prst="rect">
            <a:avLst/>
          </a:prstGeom>
        </p:spPr>
      </p:pic>
    </p:spTree>
    <p:extLst>
      <p:ext uri="{BB962C8B-B14F-4D97-AF65-F5344CB8AC3E}">
        <p14:creationId xmlns:p14="http://schemas.microsoft.com/office/powerpoint/2010/main" val="413291833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8485" y="351544"/>
            <a:ext cx="8596668" cy="732909"/>
          </a:xfrm>
        </p:spPr>
        <p:txBody>
          <a:bodyPr/>
          <a:lstStyle/>
          <a:p>
            <a:pPr algn="ctr"/>
            <a:r>
              <a:rPr lang="mn-MN" dirty="0" smtClean="0">
                <a:latin typeface="Arial" panose="020B0604020202020204" pitchFamily="34" charset="0"/>
                <a:cs typeface="Arial" panose="020B0604020202020204" pitchFamily="34" charset="0"/>
              </a:rPr>
              <a:t>Вирусын эсрэг програмууд</a:t>
            </a:r>
            <a:endParaRPr lang="mn-MN" dirty="0">
              <a:latin typeface="Arial" panose="020B0604020202020204" pitchFamily="34" charset="0"/>
              <a:cs typeface="Arial" panose="020B0604020202020204" pitchFamily="34" charset="0"/>
            </a:endParaRPr>
          </a:p>
        </p:txBody>
      </p:sp>
      <p:pic>
        <p:nvPicPr>
          <p:cNvPr id="4" name="Content Placeholder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65234" y="4034639"/>
            <a:ext cx="1346200" cy="1346200"/>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1917" y="4058124"/>
            <a:ext cx="1706382" cy="1585890"/>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5051" y="1665338"/>
            <a:ext cx="1480115" cy="1285644"/>
          </a:xfrm>
          <a:prstGeom prst="rect">
            <a:avLst/>
          </a:prstGeom>
        </p:spPr>
      </p:pic>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42057" y="1665338"/>
            <a:ext cx="2204722" cy="1503140"/>
          </a:xfrm>
          <a:prstGeom prst="rect">
            <a:avLst/>
          </a:prstGeom>
        </p:spPr>
      </p:pic>
      <p:pic>
        <p:nvPicPr>
          <p:cNvPr id="8" name="Picture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612075" y="3953441"/>
            <a:ext cx="1269841" cy="1269841"/>
          </a:xfrm>
          <a:prstGeom prst="rect">
            <a:avLst/>
          </a:prstGeom>
        </p:spPr>
      </p:pic>
      <p:pic>
        <p:nvPicPr>
          <p:cNvPr id="9" name="Picture 8"/>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193719" y="1665338"/>
            <a:ext cx="1289231" cy="1185877"/>
          </a:xfrm>
          <a:prstGeom prst="rect">
            <a:avLst/>
          </a:prstGeom>
        </p:spPr>
      </p:pic>
      <p:sp>
        <p:nvSpPr>
          <p:cNvPr id="12" name="TextBox 11"/>
          <p:cNvSpPr txBox="1"/>
          <p:nvPr/>
        </p:nvSpPr>
        <p:spPr>
          <a:xfrm>
            <a:off x="941696" y="2950982"/>
            <a:ext cx="2224585" cy="461665"/>
          </a:xfrm>
          <a:prstGeom prst="rect">
            <a:avLst/>
          </a:prstGeom>
          <a:noFill/>
        </p:spPr>
        <p:txBody>
          <a:bodyPr wrap="square" rtlCol="0">
            <a:spAutoFit/>
          </a:bodyPr>
          <a:lstStyle/>
          <a:p>
            <a:pPr algn="ctr"/>
            <a:r>
              <a:rPr lang="en-US" sz="2400" dirty="0" smtClean="0">
                <a:latin typeface="Arial" panose="020B0604020202020204" pitchFamily="34" charset="0"/>
                <a:cs typeface="Arial" panose="020B0604020202020204" pitchFamily="34" charset="0"/>
              </a:rPr>
              <a:t>Kaspersky</a:t>
            </a:r>
            <a:endParaRPr lang="mn-MN" sz="2400" dirty="0">
              <a:latin typeface="Arial" panose="020B0604020202020204" pitchFamily="34" charset="0"/>
              <a:cs typeface="Arial" panose="020B0604020202020204" pitchFamily="34" charset="0"/>
            </a:endParaRPr>
          </a:p>
        </p:txBody>
      </p:sp>
      <p:sp>
        <p:nvSpPr>
          <p:cNvPr id="13" name="TextBox 12"/>
          <p:cNvSpPr txBox="1"/>
          <p:nvPr/>
        </p:nvSpPr>
        <p:spPr>
          <a:xfrm>
            <a:off x="4585648" y="3168478"/>
            <a:ext cx="592406" cy="369332"/>
          </a:xfrm>
          <a:prstGeom prst="rect">
            <a:avLst/>
          </a:prstGeom>
          <a:noFill/>
        </p:spPr>
        <p:txBody>
          <a:bodyPr wrap="none" rtlCol="0">
            <a:spAutoFit/>
          </a:bodyPr>
          <a:lstStyle/>
          <a:p>
            <a:r>
              <a:rPr lang="en-US" dirty="0" smtClean="0"/>
              <a:t>AVG</a:t>
            </a:r>
            <a:endParaRPr lang="mn-MN" dirty="0"/>
          </a:p>
        </p:txBody>
      </p:sp>
      <p:sp>
        <p:nvSpPr>
          <p:cNvPr id="14" name="TextBox 13"/>
          <p:cNvSpPr txBox="1"/>
          <p:nvPr/>
        </p:nvSpPr>
        <p:spPr>
          <a:xfrm>
            <a:off x="7612075" y="3227981"/>
            <a:ext cx="922047" cy="369332"/>
          </a:xfrm>
          <a:prstGeom prst="rect">
            <a:avLst/>
          </a:prstGeom>
          <a:noFill/>
        </p:spPr>
        <p:txBody>
          <a:bodyPr wrap="none" rtlCol="0">
            <a:spAutoFit/>
          </a:bodyPr>
          <a:lstStyle/>
          <a:p>
            <a:r>
              <a:rPr lang="en-US" dirty="0" err="1" smtClean="0"/>
              <a:t>Mcafee</a:t>
            </a:r>
            <a:endParaRPr lang="mn-MN" dirty="0"/>
          </a:p>
        </p:txBody>
      </p:sp>
      <p:sp>
        <p:nvSpPr>
          <p:cNvPr id="15" name="TextBox 14"/>
          <p:cNvSpPr txBox="1"/>
          <p:nvPr/>
        </p:nvSpPr>
        <p:spPr>
          <a:xfrm>
            <a:off x="806463" y="5644014"/>
            <a:ext cx="2197290" cy="369332"/>
          </a:xfrm>
          <a:prstGeom prst="rect">
            <a:avLst/>
          </a:prstGeom>
          <a:noFill/>
        </p:spPr>
        <p:txBody>
          <a:bodyPr wrap="square" rtlCol="0">
            <a:spAutoFit/>
          </a:bodyPr>
          <a:lstStyle/>
          <a:p>
            <a:pPr algn="ctr"/>
            <a:r>
              <a:rPr lang="en-US" dirty="0" smtClean="0"/>
              <a:t>Bitdefender</a:t>
            </a:r>
            <a:endParaRPr lang="mn-MN" dirty="0"/>
          </a:p>
        </p:txBody>
      </p:sp>
      <p:sp>
        <p:nvSpPr>
          <p:cNvPr id="16" name="TextBox 15"/>
          <p:cNvSpPr txBox="1"/>
          <p:nvPr/>
        </p:nvSpPr>
        <p:spPr>
          <a:xfrm>
            <a:off x="3832760" y="5693002"/>
            <a:ext cx="1678674" cy="369332"/>
          </a:xfrm>
          <a:prstGeom prst="rect">
            <a:avLst/>
          </a:prstGeom>
          <a:noFill/>
        </p:spPr>
        <p:txBody>
          <a:bodyPr wrap="square" rtlCol="0">
            <a:spAutoFit/>
          </a:bodyPr>
          <a:lstStyle/>
          <a:p>
            <a:pPr algn="ctr"/>
            <a:r>
              <a:rPr lang="en-US" dirty="0" smtClean="0"/>
              <a:t>Not 32</a:t>
            </a:r>
            <a:endParaRPr lang="mn-MN" dirty="0"/>
          </a:p>
        </p:txBody>
      </p:sp>
      <p:sp>
        <p:nvSpPr>
          <p:cNvPr id="17" name="TextBox 16"/>
          <p:cNvSpPr txBox="1"/>
          <p:nvPr/>
        </p:nvSpPr>
        <p:spPr>
          <a:xfrm>
            <a:off x="7005309" y="5638913"/>
            <a:ext cx="2483372" cy="369332"/>
          </a:xfrm>
          <a:prstGeom prst="rect">
            <a:avLst/>
          </a:prstGeom>
          <a:noFill/>
        </p:spPr>
        <p:txBody>
          <a:bodyPr wrap="none" rtlCol="0">
            <a:spAutoFit/>
          </a:bodyPr>
          <a:lstStyle/>
          <a:p>
            <a:r>
              <a:rPr lang="en-US" dirty="0" smtClean="0"/>
              <a:t>Norman Security Suite</a:t>
            </a:r>
            <a:endParaRPr lang="mn-MN" dirty="0"/>
          </a:p>
        </p:txBody>
      </p:sp>
    </p:spTree>
    <p:extLst>
      <p:ext uri="{BB962C8B-B14F-4D97-AF65-F5344CB8AC3E}">
        <p14:creationId xmlns:p14="http://schemas.microsoft.com/office/powerpoint/2010/main" val="244988743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511361"/>
            <a:ext cx="8596668" cy="685058"/>
          </a:xfrm>
        </p:spPr>
        <p:txBody>
          <a:bodyPr/>
          <a:lstStyle/>
          <a:p>
            <a:pPr algn="ctr"/>
            <a:r>
              <a:rPr lang="mn-MN" dirty="0" smtClean="0">
                <a:latin typeface="Arial" panose="020B0604020202020204" pitchFamily="34" charset="0"/>
                <a:cs typeface="Arial" panose="020B0604020202020204" pitchFamily="34" charset="0"/>
              </a:rPr>
              <a:t>Дадлага</a:t>
            </a:r>
            <a:endParaRPr lang="mn-MN" dirty="0"/>
          </a:p>
        </p:txBody>
      </p:sp>
      <p:sp>
        <p:nvSpPr>
          <p:cNvPr id="4" name="Content Placeholder 2"/>
          <p:cNvSpPr>
            <a:spLocks noGrp="1"/>
          </p:cNvSpPr>
          <p:nvPr>
            <p:ph idx="1"/>
          </p:nvPr>
        </p:nvSpPr>
        <p:spPr>
          <a:xfrm>
            <a:off x="677334" y="853890"/>
            <a:ext cx="8596668" cy="4746810"/>
          </a:xfrm>
        </p:spPr>
        <p:txBody>
          <a:bodyPr>
            <a:normAutofit/>
          </a:bodyPr>
          <a:lstStyle/>
          <a:p>
            <a:pPr marL="742950" indent="-742950" algn="ctr">
              <a:buAutoNum type="arabicPeriod"/>
            </a:pPr>
            <a:endParaRPr lang="mn-MN" sz="2400" dirty="0" smtClean="0">
              <a:latin typeface="Arial" panose="020B0604020202020204" pitchFamily="34" charset="0"/>
              <a:cs typeface="Arial" panose="020B0604020202020204" pitchFamily="34" charset="0"/>
            </a:endParaRPr>
          </a:p>
          <a:p>
            <a:pPr marL="742950" indent="-742950" algn="ctr">
              <a:buAutoNum type="arabicPeriod"/>
            </a:pPr>
            <a:endParaRPr lang="mn-MN" sz="2400" dirty="0">
              <a:latin typeface="Arial" panose="020B0604020202020204" pitchFamily="34" charset="0"/>
              <a:cs typeface="Arial" panose="020B0604020202020204" pitchFamily="34" charset="0"/>
            </a:endParaRPr>
          </a:p>
          <a:p>
            <a:pPr marL="742950" indent="-742950" algn="ctr">
              <a:buAutoNum type="arabicPeriod"/>
            </a:pPr>
            <a:r>
              <a:rPr lang="mn-MN" sz="2400" dirty="0" smtClean="0">
                <a:latin typeface="Arial" panose="020B0604020202020204" pitchFamily="34" charset="0"/>
                <a:cs typeface="Arial" panose="020B0604020202020204" pitchFamily="34" charset="0"/>
              </a:rPr>
              <a:t>Хатуу дискийн нийт хэмжээ, сул зайг тодорхойлох.</a:t>
            </a:r>
          </a:p>
          <a:p>
            <a:pPr marL="742950" indent="-742950" algn="ctr">
              <a:buAutoNum type="arabicPeriod"/>
            </a:pPr>
            <a:endParaRPr lang="mn-MN" sz="2400" dirty="0" smtClean="0">
              <a:latin typeface="Arial" panose="020B0604020202020204" pitchFamily="34" charset="0"/>
              <a:cs typeface="Arial" panose="020B0604020202020204" pitchFamily="34" charset="0"/>
            </a:endParaRPr>
          </a:p>
          <a:p>
            <a:pPr marL="742950" indent="-742950" algn="ctr">
              <a:buFont typeface="Wingdings 3" charset="2"/>
              <a:buAutoNum type="arabicPeriod"/>
            </a:pPr>
            <a:r>
              <a:rPr lang="mn-MN" sz="2400" dirty="0">
                <a:latin typeface="Arial" panose="020B0604020202020204" pitchFamily="34" charset="0"/>
                <a:cs typeface="Arial" panose="020B0604020202020204" pitchFamily="34" charset="0"/>
              </a:rPr>
              <a:t>Компьютерт вирусын эсрэг ямар програм ашиглаж байгааг тогтоож, </a:t>
            </a:r>
            <a:r>
              <a:rPr lang="en-US" sz="2400" dirty="0">
                <a:latin typeface="Arial" panose="020B0604020202020204" pitchFamily="34" charset="0"/>
                <a:cs typeface="Arial" panose="020B0604020202020204" pitchFamily="34" charset="0"/>
              </a:rPr>
              <a:t>C</a:t>
            </a:r>
            <a:r>
              <a:rPr lang="mn-MN" sz="2400" dirty="0">
                <a:latin typeface="Arial" panose="020B0604020202020204" pitchFamily="34" charset="0"/>
                <a:cs typeface="Arial" panose="020B0604020202020204" pitchFamily="34" charset="0"/>
              </a:rPr>
              <a:t> дискээ шалгана</a:t>
            </a:r>
            <a:r>
              <a:rPr lang="mn-MN" sz="2400" dirty="0" smtClean="0">
                <a:latin typeface="Arial" panose="020B0604020202020204" pitchFamily="34" charset="0"/>
                <a:cs typeface="Arial" panose="020B0604020202020204" pitchFamily="34" charset="0"/>
              </a:rPr>
              <a:t>.</a:t>
            </a:r>
          </a:p>
          <a:p>
            <a:pPr marL="742950" indent="-742950" algn="ctr">
              <a:buFont typeface="Wingdings 3" charset="2"/>
              <a:buAutoNum type="arabicPeriod"/>
            </a:pPr>
            <a:endParaRPr lang="mn-MN" sz="2400" dirty="0" smtClean="0">
              <a:latin typeface="Arial" panose="020B0604020202020204" pitchFamily="34" charset="0"/>
              <a:cs typeface="Arial" panose="020B0604020202020204" pitchFamily="34" charset="0"/>
            </a:endParaRPr>
          </a:p>
          <a:p>
            <a:pPr marL="742950" indent="-742950" algn="ctr">
              <a:buAutoNum type="arabicPeriod"/>
            </a:pPr>
            <a:r>
              <a:rPr lang="mn-MN" sz="2400" dirty="0" smtClean="0">
                <a:latin typeface="Arial" panose="020B0604020202020204" pitchFamily="34" charset="0"/>
                <a:cs typeface="Arial" panose="020B0604020202020204" pitchFamily="34" charset="0"/>
              </a:rPr>
              <a:t>Хуруу дискийг компьютерт залган ашиглах үйлдлийн дараалаар хэрэглэх дадлага бичлэг үзэх</a:t>
            </a:r>
          </a:p>
        </p:txBody>
      </p:sp>
    </p:spTree>
    <p:extLst>
      <p:ext uri="{BB962C8B-B14F-4D97-AF65-F5344CB8AC3E}">
        <p14:creationId xmlns:p14="http://schemas.microsoft.com/office/powerpoint/2010/main" val="4014752228"/>
      </p:ext>
    </p:extLst>
  </p:cSld>
  <p:clrMapOvr>
    <a:masterClrMapping/>
  </p:clrMapOvr>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649</TotalTime>
  <Words>507</Words>
  <Application>Microsoft Office PowerPoint</Application>
  <PresentationFormat>Custom</PresentationFormat>
  <Paragraphs>88</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Facet</vt:lpstr>
      <vt:lpstr>PowerPoint Presentation</vt:lpstr>
      <vt:lpstr>PowerPoint Presentation</vt:lpstr>
      <vt:lpstr>ДИСКИЙН БОЛОВСРУУЛАХ ТӨХӨӨРӨМЖ</vt:lpstr>
      <vt:lpstr>Шуурхай санах ой нь програм мэдээллийг түр хадгалах үүрэгтэй.Компьютерийг унтраахад шуурхай санах ойд буй мэдээлэл устдаг. Иймээс мэдээллийг удаан хугацаагаар хадгалах санах ой шаардлагатай болох ба энэ нь компьютерийн диск юм</vt:lpstr>
      <vt:lpstr>21 –р хуудасны хэрэглэхүй 1,2 – ийг хийнэ.</vt:lpstr>
      <vt:lpstr>Компьютерийн мэдээллийг  хамгаалах нь (вирус)</vt:lpstr>
      <vt:lpstr>PowerPoint Presentation</vt:lpstr>
      <vt:lpstr>Вирус ямар хор нөлөөтэй вэ?</vt:lpstr>
      <vt:lpstr>Компьютероо вирусээс хамгаалахын тулд яах вэ?</vt:lpstr>
      <vt:lpstr>Мэдээлэл хадгалах төхөөрөмжийг нэрлэх.</vt:lpstr>
      <vt:lpstr>Вирусын эсрэг програмыг нэрлэнэ үү?</vt:lpstr>
      <vt:lpstr>Вирусын эсрэг програмууд</vt:lpstr>
      <vt:lpstr>Дадлага</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sodoo</dc:creator>
  <cp:lastModifiedBy>mendee</cp:lastModifiedBy>
  <cp:revision>50</cp:revision>
  <dcterms:created xsi:type="dcterms:W3CDTF">2015-11-30T03:05:18Z</dcterms:created>
  <dcterms:modified xsi:type="dcterms:W3CDTF">2019-11-05T02:10:17Z</dcterms:modified>
</cp:coreProperties>
</file>