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4" r:id="rId8"/>
    <p:sldId id="260" r:id="rId9"/>
    <p:sldId id="263" r:id="rId10"/>
  </p:sldIdLst>
  <p:sldSz cx="9144000" cy="6858000" type="screen4x3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5DABB8B-0F33-4085-8025-279B366BA139}" type="datetimeFigureOut">
              <a:rPr lang="mn-MN" smtClean="0"/>
              <a:t>2019-04-26</a:t>
            </a:fld>
            <a:endParaRPr lang="mn-M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AF422D7-FD99-4454-9FCA-D4AA3CB5D1B1}" type="slidenum">
              <a:rPr lang="mn-MN" smtClean="0"/>
              <a:t>‹#›</a:t>
            </a:fld>
            <a:endParaRPr lang="mn-MN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70547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mn-MN" sz="13800" cap="all" dirty="0" smtClean="0">
                <a:ln w="0"/>
                <a:solidFill>
                  <a:srgbClr val="FF3300"/>
                </a:solidFill>
                <a:effectLst>
                  <a:reflection blurRad="12700" stA="50000" endPos="50000" dist="5000" dir="5400000" sy="-100000" rotWithShape="0"/>
                </a:effectLst>
              </a:rPr>
              <a:t>ХЭМЖИХ </a:t>
            </a:r>
            <a:endParaRPr lang="mn-MN" sz="13800" cap="all" dirty="0">
              <a:ln w="0"/>
              <a:solidFill>
                <a:srgbClr val="FF33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0" y="-1"/>
            <a:ext cx="9118670" cy="683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45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ЗОРИЛГО </a:t>
            </a:r>
            <a:endParaRPr lang="mn-M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mn-MN" sz="4400" dirty="0" smtClean="0"/>
              <a:t>МОНГОЛЫН УЛАМЖЛАЛТ УРТЫН ХЭМЭЭСҮҮДИЙГ МЭДЭЖ, ХЭРЭГЛЭЖ СУРНА. </a:t>
            </a:r>
            <a:endParaRPr lang="mn-MN" sz="4400" dirty="0"/>
          </a:p>
          <a:p>
            <a:pPr marL="0" indent="0">
              <a:buNone/>
            </a:pP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273798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ЗОРИЛТ: </a:t>
            </a:r>
            <a:endParaRPr lang="mn-M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mn-MN" dirty="0" smtClean="0"/>
              <a:t>ӨӨРСДИЙН МЭДЭХ УРТЫН ХЭМЖЭЭСҮҮДИЙН ТАЛААР ЯРИЛЦАХ </a:t>
            </a:r>
          </a:p>
          <a:p>
            <a:pPr>
              <a:buFontTx/>
              <a:buChar char="-"/>
            </a:pPr>
            <a:r>
              <a:rPr lang="mn-MN" dirty="0" smtClean="0"/>
              <a:t>МОНГОЛЫН УЛАМЖЛАЛТ  ХЭМЖЭЭСҮҮДИЙГ МЭДЭХ </a:t>
            </a:r>
            <a:r>
              <a:rPr lang="mn-MN" b="1" dirty="0" smtClean="0"/>
              <a:t>\ сөөм, төө, мухар сөөм, дэлэм, алд, тохой, мухар тохой\</a:t>
            </a:r>
          </a:p>
          <a:p>
            <a:pPr>
              <a:buFontTx/>
              <a:buChar char="-"/>
            </a:pPr>
            <a:r>
              <a:rPr lang="mn-MN" dirty="0" smtClean="0"/>
              <a:t>УЛАМЖЛАЛТ ХЭМЖЭЭСҮҮДЭЭ АШИГЛАН ХЭМЖИЛТ ХИЙХ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36839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62880" y="1133872"/>
            <a:ext cx="8229600" cy="1143000"/>
          </a:xfrm>
        </p:spPr>
        <p:txBody>
          <a:bodyPr>
            <a:normAutofit/>
          </a:bodyPr>
          <a:lstStyle/>
          <a:p>
            <a:r>
              <a:rPr lang="mn-MN" dirty="0"/>
              <a:t>Ч</a:t>
            </a:r>
            <a:r>
              <a:rPr lang="mn-MN" dirty="0" smtClean="0"/>
              <a:t>и уртыг юугаар хэмждэг вэ? </a:t>
            </a:r>
            <a:endParaRPr lang="mn-MN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255640"/>
          </a:xfrm>
        </p:spPr>
        <p:txBody>
          <a:bodyPr/>
          <a:lstStyle/>
          <a:p>
            <a:r>
              <a:rPr lang="mn-MN" dirty="0" smtClean="0"/>
              <a:t>Шугамаар </a:t>
            </a:r>
          </a:p>
          <a:p>
            <a:r>
              <a:rPr lang="mn-MN" dirty="0" smtClean="0"/>
              <a:t>Метрээр </a:t>
            </a:r>
          </a:p>
          <a:p>
            <a:r>
              <a:rPr lang="mn-MN" dirty="0" smtClean="0"/>
              <a:t>Гараараа </a:t>
            </a:r>
          </a:p>
        </p:txBody>
      </p:sp>
    </p:spTree>
    <p:extLst>
      <p:ext uri="{BB962C8B-B14F-4D97-AF65-F5344CB8AC3E}">
        <p14:creationId xmlns:p14="http://schemas.microsoft.com/office/powerpoint/2010/main" val="197269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4716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mn-MN" dirty="0" smtClean="0"/>
              <a:t>Монголчууд эрт дээр уртыг хэмжих хэрэгслийн оронд үеэс оёж, эсгэх үйлдээ дараах гарын хэмжээсүүдийг хэрэглэж иржээ. </a:t>
            </a:r>
          </a:p>
          <a:p>
            <a:pPr>
              <a:buFontTx/>
              <a:buChar char="-"/>
            </a:pPr>
            <a:r>
              <a:rPr lang="mn-MN" dirty="0" smtClean="0"/>
              <a:t>Төө </a:t>
            </a:r>
          </a:p>
          <a:p>
            <a:pPr>
              <a:buFontTx/>
              <a:buChar char="-"/>
            </a:pPr>
            <a:r>
              <a:rPr lang="mn-MN" dirty="0" smtClean="0"/>
              <a:t>Сөөм \ мухар сөөм\</a:t>
            </a:r>
          </a:p>
          <a:p>
            <a:pPr>
              <a:buFontTx/>
              <a:buChar char="-"/>
            </a:pPr>
            <a:r>
              <a:rPr lang="mn-MN" dirty="0" smtClean="0"/>
              <a:t>Тохой \ мухар тохой\</a:t>
            </a:r>
          </a:p>
          <a:p>
            <a:pPr>
              <a:buFontTx/>
              <a:buChar char="-"/>
            </a:pPr>
            <a:r>
              <a:rPr lang="mn-MN" dirty="0" smtClean="0"/>
              <a:t>Алд </a:t>
            </a:r>
          </a:p>
          <a:p>
            <a:pPr>
              <a:buFontTx/>
              <a:buChar char="-"/>
            </a:pPr>
            <a:r>
              <a:rPr lang="mn-MN" dirty="0" smtClean="0"/>
              <a:t>Дэлэм гэх мэт</a:t>
            </a:r>
          </a:p>
          <a:p>
            <a:pPr marL="0" indent="0">
              <a:buNone/>
            </a:pPr>
            <a:endParaRPr lang="mn-MN" dirty="0"/>
          </a:p>
        </p:txBody>
      </p:sp>
      <p:sp>
        <p:nvSpPr>
          <p:cNvPr id="4" name="Content Placeholder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364872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mn-MN" sz="4000" b="1" dirty="0" smtClean="0"/>
              <a:t>Хэрвээ чамд шугам эсвэл метр байхгүй бол яаж хэмжилт хийх вэ? </a:t>
            </a:r>
            <a:endParaRPr lang="mn-MN" sz="4000" b="1" dirty="0"/>
          </a:p>
        </p:txBody>
      </p:sp>
    </p:spTree>
    <p:extLst>
      <p:ext uri="{BB962C8B-B14F-4D97-AF65-F5344CB8AC3E}">
        <p14:creationId xmlns:p14="http://schemas.microsoft.com/office/powerpoint/2010/main" val="11632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5891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162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836712"/>
            <a:ext cx="5112568" cy="5395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9240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mn-MN" sz="3600" dirty="0" smtClean="0"/>
              <a:t>Өөрийнхөө гарын хэмжээсүүдийн уртыг хэмжиж дэвтэртээ бичээрэй.</a:t>
            </a:r>
            <a:endParaRPr lang="mn-MN" sz="3600" dirty="0"/>
          </a:p>
        </p:txBody>
      </p:sp>
    </p:spTree>
    <p:extLst>
      <p:ext uri="{BB962C8B-B14F-4D97-AF65-F5344CB8AC3E}">
        <p14:creationId xmlns:p14="http://schemas.microsoft.com/office/powerpoint/2010/main" val="270223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 anchor="ctr"/>
          <a:lstStyle/>
          <a:p>
            <a:pPr marL="0" indent="0" algn="ctr">
              <a:buNone/>
            </a:pPr>
            <a:r>
              <a:rPr lang="mn-MN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Хичээлд анхааралтай оролцсонд баярлалаа.</a:t>
            </a:r>
            <a:endParaRPr lang="mn-MN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143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</TotalTime>
  <Words>112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ХЭМЖИХ </vt:lpstr>
      <vt:lpstr>ЗОРИЛГО </vt:lpstr>
      <vt:lpstr>ЗОРИЛТ: </vt:lpstr>
      <vt:lpstr>Чи уртыг юугаар хэмждэг вэ? </vt:lpstr>
      <vt:lpstr>Хэрвээ чамд шугам эсвэл метр байхгүй бол яаж хэмжилт хийх вэ?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ХЭМЖИХ</dc:title>
  <dc:creator>Tungalag</dc:creator>
  <cp:lastModifiedBy>Tungalag</cp:lastModifiedBy>
  <cp:revision>7</cp:revision>
  <dcterms:created xsi:type="dcterms:W3CDTF">2019-04-26T01:47:31Z</dcterms:created>
  <dcterms:modified xsi:type="dcterms:W3CDTF">2019-04-26T02:50:43Z</dcterms:modified>
</cp:coreProperties>
</file>